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8B7A6C"/>
    <a:srgbClr val="898173"/>
    <a:srgbClr val="625E5D"/>
    <a:srgbClr val="CDD6E9"/>
    <a:srgbClr val="CAC4BA"/>
    <a:srgbClr val="D1C8B7"/>
    <a:srgbClr val="1A497A"/>
    <a:srgbClr val="245075"/>
    <a:srgbClr val="3F87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 autoAdjust="0"/>
    <p:restoredTop sz="95754" autoAdjust="0"/>
  </p:normalViewPr>
  <p:slideViewPr>
    <p:cSldViewPr snapToGrid="0">
      <p:cViewPr>
        <p:scale>
          <a:sx n="50" d="100"/>
          <a:sy n="50" d="100"/>
        </p:scale>
        <p:origin x="29" y="19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6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275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878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5944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942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74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35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17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868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48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B22E-CADE-4C91-B316-4C06487EB8B1}" type="datetimeFigureOut">
              <a:rPr kumimoji="1" lang="ja-JP" altLang="en-US" smtClean="0"/>
              <a:t>2025/2/15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F605D-ED89-44C6-82D1-8500AA156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68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kumimoji="1"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kumimoji="1"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635AF-558E-206A-E2CC-2C8C81232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6F275-9244-9CC5-895E-8BB6DDA61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3" y="325771"/>
            <a:ext cx="2544662" cy="2544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DDA84-584E-5DE7-F11C-86726F11FFAB}"/>
              </a:ext>
            </a:extLst>
          </p:cNvPr>
          <p:cNvSpPr/>
          <p:nvPr/>
        </p:nvSpPr>
        <p:spPr>
          <a:xfrm>
            <a:off x="12192000" y="3261990"/>
            <a:ext cx="5913120" cy="6096000"/>
          </a:xfrm>
          <a:prstGeom prst="rect">
            <a:avLst/>
          </a:prstGeom>
          <a:gradFill>
            <a:gsLst>
              <a:gs pos="40000">
                <a:srgbClr val="1C2D37"/>
              </a:gs>
              <a:gs pos="16000">
                <a:srgbClr val="FCFCFC"/>
              </a:gs>
              <a:gs pos="14000">
                <a:srgbClr val="343434"/>
              </a:gs>
              <a:gs pos="0">
                <a:srgbClr val="0D1115"/>
              </a:gs>
              <a:gs pos="67000">
                <a:srgbClr val="738189"/>
              </a:gs>
              <a:gs pos="87000">
                <a:srgbClr val="738088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04E161-9E4A-2A90-5304-058A18AEC90C}"/>
              </a:ext>
            </a:extLst>
          </p:cNvPr>
          <p:cNvSpPr/>
          <p:nvPr/>
        </p:nvSpPr>
        <p:spPr>
          <a:xfrm>
            <a:off x="1729167" y="8025635"/>
            <a:ext cx="1315410" cy="1881594"/>
          </a:xfrm>
          <a:custGeom>
            <a:avLst/>
            <a:gdLst>
              <a:gd name="connsiteX0" fmla="*/ 0 w 733713"/>
              <a:gd name="connsiteY0" fmla="*/ 15606 h 956310"/>
              <a:gd name="connsiteX1" fmla="*/ 15606 w 733713"/>
              <a:gd name="connsiteY1" fmla="*/ 0 h 956310"/>
              <a:gd name="connsiteX2" fmla="*/ 718107 w 733713"/>
              <a:gd name="connsiteY2" fmla="*/ 0 h 956310"/>
              <a:gd name="connsiteX3" fmla="*/ 733713 w 733713"/>
              <a:gd name="connsiteY3" fmla="*/ 15606 h 956310"/>
              <a:gd name="connsiteX4" fmla="*/ 733713 w 733713"/>
              <a:gd name="connsiteY4" fmla="*/ 940704 h 956310"/>
              <a:gd name="connsiteX5" fmla="*/ 718107 w 733713"/>
              <a:gd name="connsiteY5" fmla="*/ 956310 h 956310"/>
              <a:gd name="connsiteX6" fmla="*/ 15606 w 733713"/>
              <a:gd name="connsiteY6" fmla="*/ 956310 h 956310"/>
              <a:gd name="connsiteX7" fmla="*/ 0 w 733713"/>
              <a:gd name="connsiteY7" fmla="*/ 940704 h 956310"/>
              <a:gd name="connsiteX8" fmla="*/ 0 w 733713"/>
              <a:gd name="connsiteY8" fmla="*/ 15606 h 956310"/>
              <a:gd name="connsiteX0" fmla="*/ 0 w 733713"/>
              <a:gd name="connsiteY0" fmla="*/ 15606 h 956310"/>
              <a:gd name="connsiteX1" fmla="*/ 143241 w 733713"/>
              <a:gd name="connsiteY1" fmla="*/ 512445 h 956310"/>
              <a:gd name="connsiteX2" fmla="*/ 718107 w 733713"/>
              <a:gd name="connsiteY2" fmla="*/ 0 h 956310"/>
              <a:gd name="connsiteX3" fmla="*/ 733713 w 733713"/>
              <a:gd name="connsiteY3" fmla="*/ 15606 h 956310"/>
              <a:gd name="connsiteX4" fmla="*/ 733713 w 733713"/>
              <a:gd name="connsiteY4" fmla="*/ 940704 h 956310"/>
              <a:gd name="connsiteX5" fmla="*/ 718107 w 733713"/>
              <a:gd name="connsiteY5" fmla="*/ 956310 h 956310"/>
              <a:gd name="connsiteX6" fmla="*/ 15606 w 733713"/>
              <a:gd name="connsiteY6" fmla="*/ 956310 h 956310"/>
              <a:gd name="connsiteX7" fmla="*/ 0 w 733713"/>
              <a:gd name="connsiteY7" fmla="*/ 940704 h 956310"/>
              <a:gd name="connsiteX8" fmla="*/ 0 w 733713"/>
              <a:gd name="connsiteY8" fmla="*/ 15606 h 956310"/>
              <a:gd name="connsiteX0" fmla="*/ 0 w 971692"/>
              <a:gd name="connsiteY0" fmla="*/ 109 h 940813"/>
              <a:gd name="connsiteX1" fmla="*/ 143241 w 971692"/>
              <a:gd name="connsiteY1" fmla="*/ 496948 h 940813"/>
              <a:gd name="connsiteX2" fmla="*/ 971472 w 971692"/>
              <a:gd name="connsiteY2" fmla="*/ 616963 h 940813"/>
              <a:gd name="connsiteX3" fmla="*/ 733713 w 971692"/>
              <a:gd name="connsiteY3" fmla="*/ 109 h 940813"/>
              <a:gd name="connsiteX4" fmla="*/ 733713 w 971692"/>
              <a:gd name="connsiteY4" fmla="*/ 925207 h 940813"/>
              <a:gd name="connsiteX5" fmla="*/ 718107 w 971692"/>
              <a:gd name="connsiteY5" fmla="*/ 940813 h 940813"/>
              <a:gd name="connsiteX6" fmla="*/ 15606 w 971692"/>
              <a:gd name="connsiteY6" fmla="*/ 940813 h 940813"/>
              <a:gd name="connsiteX7" fmla="*/ 0 w 971692"/>
              <a:gd name="connsiteY7" fmla="*/ 925207 h 940813"/>
              <a:gd name="connsiteX8" fmla="*/ 0 w 971692"/>
              <a:gd name="connsiteY8" fmla="*/ 109 h 940813"/>
              <a:gd name="connsiteX0" fmla="*/ 0 w 979468"/>
              <a:gd name="connsiteY0" fmla="*/ 109 h 940813"/>
              <a:gd name="connsiteX1" fmla="*/ 143241 w 979468"/>
              <a:gd name="connsiteY1" fmla="*/ 496948 h 940813"/>
              <a:gd name="connsiteX2" fmla="*/ 971472 w 979468"/>
              <a:gd name="connsiteY2" fmla="*/ 616963 h 940813"/>
              <a:gd name="connsiteX3" fmla="*/ 979458 w 979468"/>
              <a:gd name="connsiteY3" fmla="*/ 762109 h 940813"/>
              <a:gd name="connsiteX4" fmla="*/ 733713 w 979468"/>
              <a:gd name="connsiteY4" fmla="*/ 925207 h 940813"/>
              <a:gd name="connsiteX5" fmla="*/ 718107 w 979468"/>
              <a:gd name="connsiteY5" fmla="*/ 940813 h 940813"/>
              <a:gd name="connsiteX6" fmla="*/ 15606 w 979468"/>
              <a:gd name="connsiteY6" fmla="*/ 940813 h 940813"/>
              <a:gd name="connsiteX7" fmla="*/ 0 w 979468"/>
              <a:gd name="connsiteY7" fmla="*/ 925207 h 940813"/>
              <a:gd name="connsiteX8" fmla="*/ 0 w 979468"/>
              <a:gd name="connsiteY8" fmla="*/ 109 h 940813"/>
              <a:gd name="connsiteX0" fmla="*/ 0 w 979468"/>
              <a:gd name="connsiteY0" fmla="*/ 75 h 940779"/>
              <a:gd name="connsiteX1" fmla="*/ 49896 w 979468"/>
              <a:gd name="connsiteY1" fmla="*/ 736944 h 940779"/>
              <a:gd name="connsiteX2" fmla="*/ 971472 w 979468"/>
              <a:gd name="connsiteY2" fmla="*/ 616929 h 940779"/>
              <a:gd name="connsiteX3" fmla="*/ 979458 w 979468"/>
              <a:gd name="connsiteY3" fmla="*/ 762075 h 940779"/>
              <a:gd name="connsiteX4" fmla="*/ 733713 w 979468"/>
              <a:gd name="connsiteY4" fmla="*/ 925173 h 940779"/>
              <a:gd name="connsiteX5" fmla="*/ 718107 w 979468"/>
              <a:gd name="connsiteY5" fmla="*/ 940779 h 940779"/>
              <a:gd name="connsiteX6" fmla="*/ 15606 w 979468"/>
              <a:gd name="connsiteY6" fmla="*/ 940779 h 940779"/>
              <a:gd name="connsiteX7" fmla="*/ 0 w 979468"/>
              <a:gd name="connsiteY7" fmla="*/ 925173 h 940779"/>
              <a:gd name="connsiteX8" fmla="*/ 0 w 979468"/>
              <a:gd name="connsiteY8" fmla="*/ 75 h 940779"/>
              <a:gd name="connsiteX0" fmla="*/ 0 w 979468"/>
              <a:gd name="connsiteY0" fmla="*/ 88 h 940792"/>
              <a:gd name="connsiteX1" fmla="*/ 42276 w 979468"/>
              <a:gd name="connsiteY1" fmla="*/ 616942 h 940792"/>
              <a:gd name="connsiteX2" fmla="*/ 971472 w 979468"/>
              <a:gd name="connsiteY2" fmla="*/ 616942 h 940792"/>
              <a:gd name="connsiteX3" fmla="*/ 979458 w 979468"/>
              <a:gd name="connsiteY3" fmla="*/ 762088 h 940792"/>
              <a:gd name="connsiteX4" fmla="*/ 733713 w 979468"/>
              <a:gd name="connsiteY4" fmla="*/ 925186 h 940792"/>
              <a:gd name="connsiteX5" fmla="*/ 718107 w 979468"/>
              <a:gd name="connsiteY5" fmla="*/ 940792 h 940792"/>
              <a:gd name="connsiteX6" fmla="*/ 15606 w 979468"/>
              <a:gd name="connsiteY6" fmla="*/ 940792 h 940792"/>
              <a:gd name="connsiteX7" fmla="*/ 0 w 979468"/>
              <a:gd name="connsiteY7" fmla="*/ 925186 h 940792"/>
              <a:gd name="connsiteX8" fmla="*/ 0 w 979468"/>
              <a:gd name="connsiteY8" fmla="*/ 88 h 940792"/>
              <a:gd name="connsiteX0" fmla="*/ 0 w 979458"/>
              <a:gd name="connsiteY0" fmla="*/ 88 h 940792"/>
              <a:gd name="connsiteX1" fmla="*/ 42276 w 979458"/>
              <a:gd name="connsiteY1" fmla="*/ 616942 h 940792"/>
              <a:gd name="connsiteX2" fmla="*/ 180897 w 979458"/>
              <a:gd name="connsiteY2" fmla="*/ 733147 h 940792"/>
              <a:gd name="connsiteX3" fmla="*/ 979458 w 979458"/>
              <a:gd name="connsiteY3" fmla="*/ 762088 h 940792"/>
              <a:gd name="connsiteX4" fmla="*/ 733713 w 979458"/>
              <a:gd name="connsiteY4" fmla="*/ 925186 h 940792"/>
              <a:gd name="connsiteX5" fmla="*/ 718107 w 979458"/>
              <a:gd name="connsiteY5" fmla="*/ 940792 h 940792"/>
              <a:gd name="connsiteX6" fmla="*/ 15606 w 979458"/>
              <a:gd name="connsiteY6" fmla="*/ 940792 h 940792"/>
              <a:gd name="connsiteX7" fmla="*/ 0 w 979458"/>
              <a:gd name="connsiteY7" fmla="*/ 925186 h 940792"/>
              <a:gd name="connsiteX8" fmla="*/ 0 w 979458"/>
              <a:gd name="connsiteY8" fmla="*/ 88 h 940792"/>
              <a:gd name="connsiteX0" fmla="*/ 0 w 979458"/>
              <a:gd name="connsiteY0" fmla="*/ 88 h 940792"/>
              <a:gd name="connsiteX1" fmla="*/ 42276 w 979458"/>
              <a:gd name="connsiteY1" fmla="*/ 616942 h 940792"/>
              <a:gd name="connsiteX2" fmla="*/ 180897 w 979458"/>
              <a:gd name="connsiteY2" fmla="*/ 733147 h 940792"/>
              <a:gd name="connsiteX3" fmla="*/ 979458 w 979458"/>
              <a:gd name="connsiteY3" fmla="*/ 762088 h 940792"/>
              <a:gd name="connsiteX4" fmla="*/ 733713 w 979458"/>
              <a:gd name="connsiteY4" fmla="*/ 925186 h 940792"/>
              <a:gd name="connsiteX5" fmla="*/ 718107 w 979458"/>
              <a:gd name="connsiteY5" fmla="*/ 940792 h 940792"/>
              <a:gd name="connsiteX6" fmla="*/ 15606 w 979458"/>
              <a:gd name="connsiteY6" fmla="*/ 940792 h 940792"/>
              <a:gd name="connsiteX7" fmla="*/ 0 w 979458"/>
              <a:gd name="connsiteY7" fmla="*/ 925186 h 940792"/>
              <a:gd name="connsiteX8" fmla="*/ 0 w 979458"/>
              <a:gd name="connsiteY8" fmla="*/ 88 h 940792"/>
              <a:gd name="connsiteX0" fmla="*/ 0 w 979458"/>
              <a:gd name="connsiteY0" fmla="*/ 88 h 940792"/>
              <a:gd name="connsiteX1" fmla="*/ 42276 w 979458"/>
              <a:gd name="connsiteY1" fmla="*/ 616942 h 940792"/>
              <a:gd name="connsiteX2" fmla="*/ 476172 w 979458"/>
              <a:gd name="connsiteY2" fmla="*/ 729337 h 940792"/>
              <a:gd name="connsiteX3" fmla="*/ 979458 w 979458"/>
              <a:gd name="connsiteY3" fmla="*/ 762088 h 940792"/>
              <a:gd name="connsiteX4" fmla="*/ 733713 w 979458"/>
              <a:gd name="connsiteY4" fmla="*/ 925186 h 940792"/>
              <a:gd name="connsiteX5" fmla="*/ 718107 w 979458"/>
              <a:gd name="connsiteY5" fmla="*/ 940792 h 940792"/>
              <a:gd name="connsiteX6" fmla="*/ 15606 w 979458"/>
              <a:gd name="connsiteY6" fmla="*/ 940792 h 940792"/>
              <a:gd name="connsiteX7" fmla="*/ 0 w 979458"/>
              <a:gd name="connsiteY7" fmla="*/ 925186 h 940792"/>
              <a:gd name="connsiteX8" fmla="*/ 0 w 979458"/>
              <a:gd name="connsiteY8" fmla="*/ 88 h 940792"/>
              <a:gd name="connsiteX0" fmla="*/ 0 w 979458"/>
              <a:gd name="connsiteY0" fmla="*/ 88 h 940792"/>
              <a:gd name="connsiteX1" fmla="*/ 42276 w 979458"/>
              <a:gd name="connsiteY1" fmla="*/ 616942 h 940792"/>
              <a:gd name="connsiteX2" fmla="*/ 476172 w 979458"/>
              <a:gd name="connsiteY2" fmla="*/ 729337 h 940792"/>
              <a:gd name="connsiteX3" fmla="*/ 979458 w 979458"/>
              <a:gd name="connsiteY3" fmla="*/ 762088 h 940792"/>
              <a:gd name="connsiteX4" fmla="*/ 733713 w 979458"/>
              <a:gd name="connsiteY4" fmla="*/ 925186 h 940792"/>
              <a:gd name="connsiteX5" fmla="*/ 718107 w 979458"/>
              <a:gd name="connsiteY5" fmla="*/ 940792 h 940792"/>
              <a:gd name="connsiteX6" fmla="*/ 15606 w 979458"/>
              <a:gd name="connsiteY6" fmla="*/ 940792 h 940792"/>
              <a:gd name="connsiteX7" fmla="*/ 0 w 979458"/>
              <a:gd name="connsiteY7" fmla="*/ 925186 h 940792"/>
              <a:gd name="connsiteX8" fmla="*/ 0 w 979458"/>
              <a:gd name="connsiteY8" fmla="*/ 88 h 940792"/>
              <a:gd name="connsiteX0" fmla="*/ 42539 w 1021997"/>
              <a:gd name="connsiteY0" fmla="*/ 85 h 940789"/>
              <a:gd name="connsiteX1" fmla="*/ 995 w 1021997"/>
              <a:gd name="connsiteY1" fmla="*/ 647419 h 940789"/>
              <a:gd name="connsiteX2" fmla="*/ 518711 w 1021997"/>
              <a:gd name="connsiteY2" fmla="*/ 729334 h 940789"/>
              <a:gd name="connsiteX3" fmla="*/ 1021997 w 1021997"/>
              <a:gd name="connsiteY3" fmla="*/ 762085 h 940789"/>
              <a:gd name="connsiteX4" fmla="*/ 776252 w 1021997"/>
              <a:gd name="connsiteY4" fmla="*/ 925183 h 940789"/>
              <a:gd name="connsiteX5" fmla="*/ 760646 w 1021997"/>
              <a:gd name="connsiteY5" fmla="*/ 940789 h 940789"/>
              <a:gd name="connsiteX6" fmla="*/ 58145 w 1021997"/>
              <a:gd name="connsiteY6" fmla="*/ 940789 h 940789"/>
              <a:gd name="connsiteX7" fmla="*/ 42539 w 1021997"/>
              <a:gd name="connsiteY7" fmla="*/ 925183 h 940789"/>
              <a:gd name="connsiteX8" fmla="*/ 42539 w 1021997"/>
              <a:gd name="connsiteY8" fmla="*/ 85 h 940789"/>
              <a:gd name="connsiteX0" fmla="*/ 0 w 979458"/>
              <a:gd name="connsiteY0" fmla="*/ 93 h 940797"/>
              <a:gd name="connsiteX1" fmla="*/ 28941 w 979458"/>
              <a:gd name="connsiteY1" fmla="*/ 582657 h 940797"/>
              <a:gd name="connsiteX2" fmla="*/ 476172 w 979458"/>
              <a:gd name="connsiteY2" fmla="*/ 729342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28941 w 979458"/>
              <a:gd name="connsiteY1" fmla="*/ 582657 h 940797"/>
              <a:gd name="connsiteX2" fmla="*/ 299007 w 979458"/>
              <a:gd name="connsiteY2" fmla="*/ 71981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28941 w 979458"/>
              <a:gd name="connsiteY1" fmla="*/ 582657 h 940797"/>
              <a:gd name="connsiteX2" fmla="*/ 299007 w 979458"/>
              <a:gd name="connsiteY2" fmla="*/ 71981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38466 w 979458"/>
              <a:gd name="connsiteY1" fmla="*/ 582657 h 940797"/>
              <a:gd name="connsiteX2" fmla="*/ 299007 w 979458"/>
              <a:gd name="connsiteY2" fmla="*/ 71981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38466 w 979458"/>
              <a:gd name="connsiteY1" fmla="*/ 582657 h 940797"/>
              <a:gd name="connsiteX2" fmla="*/ 299007 w 979458"/>
              <a:gd name="connsiteY2" fmla="*/ 71981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38466 w 979458"/>
              <a:gd name="connsiteY1" fmla="*/ 582657 h 940797"/>
              <a:gd name="connsiteX2" fmla="*/ 319962 w 979458"/>
              <a:gd name="connsiteY2" fmla="*/ 71219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38466 w 979458"/>
              <a:gd name="connsiteY1" fmla="*/ 582657 h 940797"/>
              <a:gd name="connsiteX2" fmla="*/ 319962 w 979458"/>
              <a:gd name="connsiteY2" fmla="*/ 71219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733713"/>
              <a:gd name="connsiteY0" fmla="*/ 93 h 940797"/>
              <a:gd name="connsiteX1" fmla="*/ 38466 w 733713"/>
              <a:gd name="connsiteY1" fmla="*/ 582657 h 940797"/>
              <a:gd name="connsiteX2" fmla="*/ 319962 w 733713"/>
              <a:gd name="connsiteY2" fmla="*/ 712197 h 940797"/>
              <a:gd name="connsiteX3" fmla="*/ 587028 w 733713"/>
              <a:gd name="connsiteY3" fmla="*/ 722088 h 940797"/>
              <a:gd name="connsiteX4" fmla="*/ 733713 w 733713"/>
              <a:gd name="connsiteY4" fmla="*/ 925191 h 940797"/>
              <a:gd name="connsiteX5" fmla="*/ 718107 w 733713"/>
              <a:gd name="connsiteY5" fmla="*/ 940797 h 940797"/>
              <a:gd name="connsiteX6" fmla="*/ 15606 w 733713"/>
              <a:gd name="connsiteY6" fmla="*/ 940797 h 940797"/>
              <a:gd name="connsiteX7" fmla="*/ 0 w 733713"/>
              <a:gd name="connsiteY7" fmla="*/ 925191 h 940797"/>
              <a:gd name="connsiteX8" fmla="*/ 0 w 733713"/>
              <a:gd name="connsiteY8" fmla="*/ 93 h 940797"/>
              <a:gd name="connsiteX0" fmla="*/ 0 w 718319"/>
              <a:gd name="connsiteY0" fmla="*/ 93 h 940797"/>
              <a:gd name="connsiteX1" fmla="*/ 38466 w 718319"/>
              <a:gd name="connsiteY1" fmla="*/ 582657 h 940797"/>
              <a:gd name="connsiteX2" fmla="*/ 319962 w 718319"/>
              <a:gd name="connsiteY2" fmla="*/ 712197 h 940797"/>
              <a:gd name="connsiteX3" fmla="*/ 587028 w 718319"/>
              <a:gd name="connsiteY3" fmla="*/ 722088 h 940797"/>
              <a:gd name="connsiteX4" fmla="*/ 470823 w 718319"/>
              <a:gd name="connsiteY4" fmla="*/ 896616 h 940797"/>
              <a:gd name="connsiteX5" fmla="*/ 718107 w 718319"/>
              <a:gd name="connsiteY5" fmla="*/ 940797 h 940797"/>
              <a:gd name="connsiteX6" fmla="*/ 15606 w 718319"/>
              <a:gd name="connsiteY6" fmla="*/ 940797 h 940797"/>
              <a:gd name="connsiteX7" fmla="*/ 0 w 718319"/>
              <a:gd name="connsiteY7" fmla="*/ 925191 h 940797"/>
              <a:gd name="connsiteX8" fmla="*/ 0 w 718319"/>
              <a:gd name="connsiteY8" fmla="*/ 93 h 940797"/>
              <a:gd name="connsiteX0" fmla="*/ 0 w 606085"/>
              <a:gd name="connsiteY0" fmla="*/ 93 h 940797"/>
              <a:gd name="connsiteX1" fmla="*/ 38466 w 606085"/>
              <a:gd name="connsiteY1" fmla="*/ 582657 h 940797"/>
              <a:gd name="connsiteX2" fmla="*/ 319962 w 606085"/>
              <a:gd name="connsiteY2" fmla="*/ 712197 h 940797"/>
              <a:gd name="connsiteX3" fmla="*/ 587028 w 606085"/>
              <a:gd name="connsiteY3" fmla="*/ 722088 h 940797"/>
              <a:gd name="connsiteX4" fmla="*/ 470823 w 606085"/>
              <a:gd name="connsiteY4" fmla="*/ 896616 h 940797"/>
              <a:gd name="connsiteX5" fmla="*/ 605712 w 606085"/>
              <a:gd name="connsiteY5" fmla="*/ 940797 h 940797"/>
              <a:gd name="connsiteX6" fmla="*/ 15606 w 606085"/>
              <a:gd name="connsiteY6" fmla="*/ 940797 h 940797"/>
              <a:gd name="connsiteX7" fmla="*/ 0 w 606085"/>
              <a:gd name="connsiteY7" fmla="*/ 925191 h 940797"/>
              <a:gd name="connsiteX8" fmla="*/ 0 w 606085"/>
              <a:gd name="connsiteY8" fmla="*/ 93 h 940797"/>
              <a:gd name="connsiteX0" fmla="*/ 0 w 657424"/>
              <a:gd name="connsiteY0" fmla="*/ 93 h 940797"/>
              <a:gd name="connsiteX1" fmla="*/ 38466 w 657424"/>
              <a:gd name="connsiteY1" fmla="*/ 582657 h 940797"/>
              <a:gd name="connsiteX2" fmla="*/ 319962 w 657424"/>
              <a:gd name="connsiteY2" fmla="*/ 712197 h 940797"/>
              <a:gd name="connsiteX3" fmla="*/ 587028 w 657424"/>
              <a:gd name="connsiteY3" fmla="*/ 722088 h 940797"/>
              <a:gd name="connsiteX4" fmla="*/ 470823 w 657424"/>
              <a:gd name="connsiteY4" fmla="*/ 896616 h 940797"/>
              <a:gd name="connsiteX5" fmla="*/ 657147 w 657424"/>
              <a:gd name="connsiteY5" fmla="*/ 936987 h 940797"/>
              <a:gd name="connsiteX6" fmla="*/ 15606 w 657424"/>
              <a:gd name="connsiteY6" fmla="*/ 940797 h 940797"/>
              <a:gd name="connsiteX7" fmla="*/ 0 w 657424"/>
              <a:gd name="connsiteY7" fmla="*/ 925191 h 940797"/>
              <a:gd name="connsiteX8" fmla="*/ 0 w 657424"/>
              <a:gd name="connsiteY8" fmla="*/ 93 h 940797"/>
              <a:gd name="connsiteX0" fmla="*/ 0 w 657424"/>
              <a:gd name="connsiteY0" fmla="*/ 93 h 940797"/>
              <a:gd name="connsiteX1" fmla="*/ 38466 w 657424"/>
              <a:gd name="connsiteY1" fmla="*/ 582657 h 940797"/>
              <a:gd name="connsiteX2" fmla="*/ 319962 w 657424"/>
              <a:gd name="connsiteY2" fmla="*/ 712197 h 940797"/>
              <a:gd name="connsiteX3" fmla="*/ 474633 w 657424"/>
              <a:gd name="connsiteY3" fmla="*/ 727803 h 940797"/>
              <a:gd name="connsiteX4" fmla="*/ 470823 w 657424"/>
              <a:gd name="connsiteY4" fmla="*/ 896616 h 940797"/>
              <a:gd name="connsiteX5" fmla="*/ 657147 w 657424"/>
              <a:gd name="connsiteY5" fmla="*/ 936987 h 940797"/>
              <a:gd name="connsiteX6" fmla="*/ 15606 w 657424"/>
              <a:gd name="connsiteY6" fmla="*/ 940797 h 940797"/>
              <a:gd name="connsiteX7" fmla="*/ 0 w 657424"/>
              <a:gd name="connsiteY7" fmla="*/ 925191 h 940797"/>
              <a:gd name="connsiteX8" fmla="*/ 0 w 657424"/>
              <a:gd name="connsiteY8" fmla="*/ 93 h 940797"/>
              <a:gd name="connsiteX0" fmla="*/ 0 w 657705"/>
              <a:gd name="connsiteY0" fmla="*/ 93 h 940797"/>
              <a:gd name="connsiteX1" fmla="*/ 38466 w 657705"/>
              <a:gd name="connsiteY1" fmla="*/ 582657 h 940797"/>
              <a:gd name="connsiteX2" fmla="*/ 319962 w 657705"/>
              <a:gd name="connsiteY2" fmla="*/ 712197 h 940797"/>
              <a:gd name="connsiteX3" fmla="*/ 474633 w 657705"/>
              <a:gd name="connsiteY3" fmla="*/ 727803 h 940797"/>
              <a:gd name="connsiteX4" fmla="*/ 571788 w 657705"/>
              <a:gd name="connsiteY4" fmla="*/ 774696 h 940797"/>
              <a:gd name="connsiteX5" fmla="*/ 657147 w 657705"/>
              <a:gd name="connsiteY5" fmla="*/ 936987 h 940797"/>
              <a:gd name="connsiteX6" fmla="*/ 15606 w 657705"/>
              <a:gd name="connsiteY6" fmla="*/ 940797 h 940797"/>
              <a:gd name="connsiteX7" fmla="*/ 0 w 657705"/>
              <a:gd name="connsiteY7" fmla="*/ 925191 h 940797"/>
              <a:gd name="connsiteX8" fmla="*/ 0 w 657705"/>
              <a:gd name="connsiteY8" fmla="*/ 93 h 940797"/>
              <a:gd name="connsiteX0" fmla="*/ 0 w 657705"/>
              <a:gd name="connsiteY0" fmla="*/ 93 h 940797"/>
              <a:gd name="connsiteX1" fmla="*/ 38466 w 657705"/>
              <a:gd name="connsiteY1" fmla="*/ 582657 h 940797"/>
              <a:gd name="connsiteX2" fmla="*/ 319962 w 657705"/>
              <a:gd name="connsiteY2" fmla="*/ 712197 h 940797"/>
              <a:gd name="connsiteX3" fmla="*/ 474633 w 657705"/>
              <a:gd name="connsiteY3" fmla="*/ 727803 h 940797"/>
              <a:gd name="connsiteX4" fmla="*/ 571788 w 657705"/>
              <a:gd name="connsiteY4" fmla="*/ 774696 h 940797"/>
              <a:gd name="connsiteX5" fmla="*/ 657147 w 657705"/>
              <a:gd name="connsiteY5" fmla="*/ 936987 h 940797"/>
              <a:gd name="connsiteX6" fmla="*/ 15606 w 657705"/>
              <a:gd name="connsiteY6" fmla="*/ 940797 h 940797"/>
              <a:gd name="connsiteX7" fmla="*/ 0 w 657705"/>
              <a:gd name="connsiteY7" fmla="*/ 925191 h 940797"/>
              <a:gd name="connsiteX8" fmla="*/ 0 w 657705"/>
              <a:gd name="connsiteY8" fmla="*/ 93 h 940797"/>
              <a:gd name="connsiteX0" fmla="*/ 0 w 657705"/>
              <a:gd name="connsiteY0" fmla="*/ 93 h 940797"/>
              <a:gd name="connsiteX1" fmla="*/ 38466 w 657705"/>
              <a:gd name="connsiteY1" fmla="*/ 582657 h 940797"/>
              <a:gd name="connsiteX2" fmla="*/ 319962 w 657705"/>
              <a:gd name="connsiteY2" fmla="*/ 712197 h 940797"/>
              <a:gd name="connsiteX3" fmla="*/ 474633 w 657705"/>
              <a:gd name="connsiteY3" fmla="*/ 727803 h 940797"/>
              <a:gd name="connsiteX4" fmla="*/ 571788 w 657705"/>
              <a:gd name="connsiteY4" fmla="*/ 774696 h 940797"/>
              <a:gd name="connsiteX5" fmla="*/ 657147 w 657705"/>
              <a:gd name="connsiteY5" fmla="*/ 936987 h 940797"/>
              <a:gd name="connsiteX6" fmla="*/ 15606 w 657705"/>
              <a:gd name="connsiteY6" fmla="*/ 940797 h 940797"/>
              <a:gd name="connsiteX7" fmla="*/ 0 w 657705"/>
              <a:gd name="connsiteY7" fmla="*/ 925191 h 940797"/>
              <a:gd name="connsiteX8" fmla="*/ 0 w 657705"/>
              <a:gd name="connsiteY8" fmla="*/ 93 h 940797"/>
              <a:gd name="connsiteX0" fmla="*/ 0 w 657705"/>
              <a:gd name="connsiteY0" fmla="*/ 93 h 940797"/>
              <a:gd name="connsiteX1" fmla="*/ 38466 w 657705"/>
              <a:gd name="connsiteY1" fmla="*/ 582657 h 940797"/>
              <a:gd name="connsiteX2" fmla="*/ 319962 w 657705"/>
              <a:gd name="connsiteY2" fmla="*/ 712197 h 940797"/>
              <a:gd name="connsiteX3" fmla="*/ 474633 w 657705"/>
              <a:gd name="connsiteY3" fmla="*/ 727803 h 940797"/>
              <a:gd name="connsiteX4" fmla="*/ 571788 w 657705"/>
              <a:gd name="connsiteY4" fmla="*/ 774696 h 940797"/>
              <a:gd name="connsiteX5" fmla="*/ 657147 w 657705"/>
              <a:gd name="connsiteY5" fmla="*/ 936987 h 940797"/>
              <a:gd name="connsiteX6" fmla="*/ 15606 w 657705"/>
              <a:gd name="connsiteY6" fmla="*/ 940797 h 940797"/>
              <a:gd name="connsiteX7" fmla="*/ 0 w 657705"/>
              <a:gd name="connsiteY7" fmla="*/ 925191 h 940797"/>
              <a:gd name="connsiteX8" fmla="*/ 0 w 657705"/>
              <a:gd name="connsiteY8" fmla="*/ 93 h 940797"/>
              <a:gd name="connsiteX0" fmla="*/ 0 w 657705"/>
              <a:gd name="connsiteY0" fmla="*/ 93 h 940797"/>
              <a:gd name="connsiteX1" fmla="*/ 38466 w 657705"/>
              <a:gd name="connsiteY1" fmla="*/ 582657 h 940797"/>
              <a:gd name="connsiteX2" fmla="*/ 319962 w 657705"/>
              <a:gd name="connsiteY2" fmla="*/ 712197 h 940797"/>
              <a:gd name="connsiteX3" fmla="*/ 474633 w 657705"/>
              <a:gd name="connsiteY3" fmla="*/ 727803 h 940797"/>
              <a:gd name="connsiteX4" fmla="*/ 571788 w 657705"/>
              <a:gd name="connsiteY4" fmla="*/ 774696 h 940797"/>
              <a:gd name="connsiteX5" fmla="*/ 657147 w 657705"/>
              <a:gd name="connsiteY5" fmla="*/ 936987 h 940797"/>
              <a:gd name="connsiteX6" fmla="*/ 15606 w 657705"/>
              <a:gd name="connsiteY6" fmla="*/ 940797 h 940797"/>
              <a:gd name="connsiteX7" fmla="*/ 0 w 657705"/>
              <a:gd name="connsiteY7" fmla="*/ 925191 h 940797"/>
              <a:gd name="connsiteX8" fmla="*/ 0 w 657705"/>
              <a:gd name="connsiteY8" fmla="*/ 93 h 94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705" h="940797">
                <a:moveTo>
                  <a:pt x="0" y="93"/>
                </a:moveTo>
                <a:cubicBezTo>
                  <a:pt x="0" y="-8526"/>
                  <a:pt x="18417" y="580752"/>
                  <a:pt x="38466" y="582657"/>
                </a:cubicBezTo>
                <a:cubicBezTo>
                  <a:pt x="61813" y="646157"/>
                  <a:pt x="-17710" y="681082"/>
                  <a:pt x="319962" y="712197"/>
                </a:cubicBezTo>
                <a:cubicBezTo>
                  <a:pt x="328581" y="712197"/>
                  <a:pt x="474633" y="719184"/>
                  <a:pt x="474633" y="727803"/>
                </a:cubicBezTo>
                <a:cubicBezTo>
                  <a:pt x="507018" y="743434"/>
                  <a:pt x="539403" y="738110"/>
                  <a:pt x="571788" y="774696"/>
                </a:cubicBezTo>
                <a:cubicBezTo>
                  <a:pt x="571788" y="783315"/>
                  <a:pt x="665766" y="936987"/>
                  <a:pt x="657147" y="936987"/>
                </a:cubicBezTo>
                <a:lnTo>
                  <a:pt x="15606" y="940797"/>
                </a:lnTo>
                <a:cubicBezTo>
                  <a:pt x="6987" y="940797"/>
                  <a:pt x="0" y="933810"/>
                  <a:pt x="0" y="925191"/>
                </a:cubicBezTo>
                <a:lnTo>
                  <a:pt x="0" y="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CE4250-176F-4EB5-AA6B-5F2A95A53481}"/>
              </a:ext>
            </a:extLst>
          </p:cNvPr>
          <p:cNvSpPr/>
          <p:nvPr/>
        </p:nvSpPr>
        <p:spPr>
          <a:xfrm>
            <a:off x="12192000" y="8795627"/>
            <a:ext cx="5913120" cy="562362"/>
          </a:xfrm>
          <a:prstGeom prst="rect">
            <a:avLst/>
          </a:prstGeom>
          <a:gradFill>
            <a:gsLst>
              <a:gs pos="0">
                <a:srgbClr val="858888"/>
              </a:gs>
              <a:gs pos="37080">
                <a:srgbClr val="B3B2B1"/>
              </a:gs>
              <a:gs pos="100000">
                <a:srgbClr val="858888"/>
              </a:gs>
              <a:gs pos="86713">
                <a:srgbClr val="EBE8E3"/>
              </a:gs>
              <a:gs pos="67000">
                <a:srgbClr val="B3B2B1"/>
              </a:gs>
              <a:gs pos="18000">
                <a:srgbClr val="EBE8E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CCD56C-9374-21DB-F7C8-914FB893AAA3}"/>
              </a:ext>
            </a:extLst>
          </p:cNvPr>
          <p:cNvSpPr/>
          <p:nvPr/>
        </p:nvSpPr>
        <p:spPr>
          <a:xfrm>
            <a:off x="13037820" y="8378659"/>
            <a:ext cx="4221480" cy="416970"/>
          </a:xfrm>
          <a:custGeom>
            <a:avLst/>
            <a:gdLst>
              <a:gd name="connsiteX0" fmla="*/ 0 w 2110740"/>
              <a:gd name="connsiteY0" fmla="*/ 0 h 208485"/>
              <a:gd name="connsiteX1" fmla="*/ 9214 w 2110740"/>
              <a:gd name="connsiteY1" fmla="*/ 2221 h 208485"/>
              <a:gd name="connsiteX2" fmla="*/ 1055370 w 2110740"/>
              <a:gd name="connsiteY2" fmla="*/ 35962 h 208485"/>
              <a:gd name="connsiteX3" fmla="*/ 2101526 w 2110740"/>
              <a:gd name="connsiteY3" fmla="*/ 2221 h 208485"/>
              <a:gd name="connsiteX4" fmla="*/ 2110740 w 2110740"/>
              <a:gd name="connsiteY4" fmla="*/ 0 h 208485"/>
              <a:gd name="connsiteX5" fmla="*/ 2110740 w 2110740"/>
              <a:gd name="connsiteY5" fmla="*/ 208485 h 208485"/>
              <a:gd name="connsiteX6" fmla="*/ 0 w 2110740"/>
              <a:gd name="connsiteY6" fmla="*/ 208485 h 20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0740" h="208485">
                <a:moveTo>
                  <a:pt x="0" y="0"/>
                </a:moveTo>
                <a:lnTo>
                  <a:pt x="9214" y="2221"/>
                </a:lnTo>
                <a:cubicBezTo>
                  <a:pt x="181574" y="22049"/>
                  <a:pt x="585080" y="35962"/>
                  <a:pt x="1055370" y="35962"/>
                </a:cubicBezTo>
                <a:cubicBezTo>
                  <a:pt x="1525660" y="35962"/>
                  <a:pt x="1929166" y="22049"/>
                  <a:pt x="2101526" y="2221"/>
                </a:cubicBezTo>
                <a:lnTo>
                  <a:pt x="2110740" y="0"/>
                </a:lnTo>
                <a:lnTo>
                  <a:pt x="2110740" y="208485"/>
                </a:lnTo>
                <a:lnTo>
                  <a:pt x="0" y="208485"/>
                </a:lnTo>
                <a:close/>
              </a:path>
            </a:pathLst>
          </a:custGeom>
          <a:gradFill>
            <a:gsLst>
              <a:gs pos="81000">
                <a:srgbClr val="919DA4"/>
              </a:gs>
              <a:gs pos="39000">
                <a:srgbClr val="717677"/>
              </a:gs>
              <a:gs pos="100000">
                <a:srgbClr val="C7C9CA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pic>
        <p:nvPicPr>
          <p:cNvPr id="1026" name="Picture 2" descr="東京メトロ 13000系　正面　イラスト　日比谷線　アルミ車　ATC　東武伊勢崎線乗入れ　Tokyo　Underground　Subway　hibiya line　Tokyo metro　illustration  front view">
            <a:extLst>
              <a:ext uri="{FF2B5EF4-FFF2-40B4-BE49-F238E27FC236}">
                <a16:creationId xmlns:a16="http://schemas.microsoft.com/office/drawing/2014/main" id="{E39FE16E-B070-0405-AE3B-8FAA8C43B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6"/>
          <a:stretch/>
        </p:blipFill>
        <p:spPr bwMode="auto">
          <a:xfrm>
            <a:off x="4945344" y="2426310"/>
            <a:ext cx="5924522" cy="63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9700B3B-12CB-AEB9-E81C-A07A153D45B8}"/>
              </a:ext>
            </a:extLst>
          </p:cNvPr>
          <p:cNvSpPr/>
          <p:nvPr/>
        </p:nvSpPr>
        <p:spPr>
          <a:xfrm>
            <a:off x="13037820" y="7735028"/>
            <a:ext cx="4217604" cy="416968"/>
          </a:xfrm>
          <a:custGeom>
            <a:avLst/>
            <a:gdLst>
              <a:gd name="connsiteX0" fmla="*/ 0 w 2078355"/>
              <a:gd name="connsiteY0" fmla="*/ 22860 h 45719"/>
              <a:gd name="connsiteX1" fmla="*/ 1039178 w 2078355"/>
              <a:gd name="connsiteY1" fmla="*/ 0 h 45719"/>
              <a:gd name="connsiteX2" fmla="*/ 2078356 w 2078355"/>
              <a:gd name="connsiteY2" fmla="*/ 22860 h 45719"/>
              <a:gd name="connsiteX3" fmla="*/ 1039178 w 2078355"/>
              <a:gd name="connsiteY3" fmla="*/ 45720 h 45719"/>
              <a:gd name="connsiteX4" fmla="*/ 0 w 2078355"/>
              <a:gd name="connsiteY4" fmla="*/ 22860 h 45719"/>
              <a:gd name="connsiteX0" fmla="*/ 2 w 2078358"/>
              <a:gd name="connsiteY0" fmla="*/ 22860 h 93345"/>
              <a:gd name="connsiteX1" fmla="*/ 1039180 w 2078358"/>
              <a:gd name="connsiteY1" fmla="*/ 0 h 93345"/>
              <a:gd name="connsiteX2" fmla="*/ 2078358 w 2078358"/>
              <a:gd name="connsiteY2" fmla="*/ 22860 h 93345"/>
              <a:gd name="connsiteX3" fmla="*/ 1031560 w 2078358"/>
              <a:gd name="connsiteY3" fmla="*/ 93345 h 93345"/>
              <a:gd name="connsiteX4" fmla="*/ 2 w 2078358"/>
              <a:gd name="connsiteY4" fmla="*/ 22860 h 93345"/>
              <a:gd name="connsiteX0" fmla="*/ 1 w 2112647"/>
              <a:gd name="connsiteY0" fmla="*/ 42382 h 93999"/>
              <a:gd name="connsiteX1" fmla="*/ 1073469 w 2112647"/>
              <a:gd name="connsiteY1" fmla="*/ 472 h 93999"/>
              <a:gd name="connsiteX2" fmla="*/ 2112647 w 2112647"/>
              <a:gd name="connsiteY2" fmla="*/ 23332 h 93999"/>
              <a:gd name="connsiteX3" fmla="*/ 1065849 w 2112647"/>
              <a:gd name="connsiteY3" fmla="*/ 93817 h 93999"/>
              <a:gd name="connsiteX4" fmla="*/ 1 w 2112647"/>
              <a:gd name="connsiteY4" fmla="*/ 42382 h 93999"/>
              <a:gd name="connsiteX0" fmla="*/ 2 w 2112648"/>
              <a:gd name="connsiteY0" fmla="*/ 133420 h 185139"/>
              <a:gd name="connsiteX1" fmla="*/ 1075375 w 2112648"/>
              <a:gd name="connsiteY1" fmla="*/ 70 h 185139"/>
              <a:gd name="connsiteX2" fmla="*/ 2112648 w 2112648"/>
              <a:gd name="connsiteY2" fmla="*/ 114370 h 185139"/>
              <a:gd name="connsiteX3" fmla="*/ 1065850 w 2112648"/>
              <a:gd name="connsiteY3" fmla="*/ 184855 h 185139"/>
              <a:gd name="connsiteX4" fmla="*/ 2 w 2112648"/>
              <a:gd name="connsiteY4" fmla="*/ 133420 h 185139"/>
              <a:gd name="connsiteX0" fmla="*/ 2 w 2112648"/>
              <a:gd name="connsiteY0" fmla="*/ 133385 h 184946"/>
              <a:gd name="connsiteX1" fmla="*/ 1075375 w 2112648"/>
              <a:gd name="connsiteY1" fmla="*/ 35 h 184946"/>
              <a:gd name="connsiteX2" fmla="*/ 2112648 w 2112648"/>
              <a:gd name="connsiteY2" fmla="*/ 146720 h 184946"/>
              <a:gd name="connsiteX3" fmla="*/ 1065850 w 2112648"/>
              <a:gd name="connsiteY3" fmla="*/ 184820 h 184946"/>
              <a:gd name="connsiteX4" fmla="*/ 2 w 2112648"/>
              <a:gd name="connsiteY4" fmla="*/ 133385 h 184946"/>
              <a:gd name="connsiteX0" fmla="*/ 17 w 2112663"/>
              <a:gd name="connsiteY0" fmla="*/ 133385 h 184946"/>
              <a:gd name="connsiteX1" fmla="*/ 1090630 w 2112663"/>
              <a:gd name="connsiteY1" fmla="*/ 35 h 184946"/>
              <a:gd name="connsiteX2" fmla="*/ 2112663 w 2112663"/>
              <a:gd name="connsiteY2" fmla="*/ 146720 h 184946"/>
              <a:gd name="connsiteX3" fmla="*/ 1065865 w 2112663"/>
              <a:gd name="connsiteY3" fmla="*/ 184820 h 184946"/>
              <a:gd name="connsiteX4" fmla="*/ 17 w 2112663"/>
              <a:gd name="connsiteY4" fmla="*/ 133385 h 184946"/>
              <a:gd name="connsiteX0" fmla="*/ 17 w 2106948"/>
              <a:gd name="connsiteY0" fmla="*/ 133353 h 184801"/>
              <a:gd name="connsiteX1" fmla="*/ 1090630 w 2106948"/>
              <a:gd name="connsiteY1" fmla="*/ 3 h 184801"/>
              <a:gd name="connsiteX2" fmla="*/ 2106948 w 2106948"/>
              <a:gd name="connsiteY2" fmla="*/ 129543 h 184801"/>
              <a:gd name="connsiteX3" fmla="*/ 1065865 w 2106948"/>
              <a:gd name="connsiteY3" fmla="*/ 184788 h 184801"/>
              <a:gd name="connsiteX4" fmla="*/ 17 w 2106948"/>
              <a:gd name="connsiteY4" fmla="*/ 133353 h 184801"/>
              <a:gd name="connsiteX0" fmla="*/ 17 w 2108853"/>
              <a:gd name="connsiteY0" fmla="*/ 133454 h 185281"/>
              <a:gd name="connsiteX1" fmla="*/ 1090630 w 2108853"/>
              <a:gd name="connsiteY1" fmla="*/ 104 h 185281"/>
              <a:gd name="connsiteX2" fmla="*/ 2108853 w 2108853"/>
              <a:gd name="connsiteY2" fmla="*/ 110594 h 185281"/>
              <a:gd name="connsiteX3" fmla="*/ 1065865 w 2108853"/>
              <a:gd name="connsiteY3" fmla="*/ 184889 h 185281"/>
              <a:gd name="connsiteX4" fmla="*/ 17 w 2108853"/>
              <a:gd name="connsiteY4" fmla="*/ 133454 h 185281"/>
              <a:gd name="connsiteX0" fmla="*/ 17 w 2108857"/>
              <a:gd name="connsiteY0" fmla="*/ 133629 h 185456"/>
              <a:gd name="connsiteX1" fmla="*/ 1090630 w 2108857"/>
              <a:gd name="connsiteY1" fmla="*/ 279 h 185456"/>
              <a:gd name="connsiteX2" fmla="*/ 2108853 w 2108857"/>
              <a:gd name="connsiteY2" fmla="*/ 110769 h 185456"/>
              <a:gd name="connsiteX3" fmla="*/ 1065865 w 2108857"/>
              <a:gd name="connsiteY3" fmla="*/ 185064 h 185456"/>
              <a:gd name="connsiteX4" fmla="*/ 17 w 2108857"/>
              <a:gd name="connsiteY4" fmla="*/ 133629 h 185456"/>
              <a:gd name="connsiteX0" fmla="*/ 17 w 2097427"/>
              <a:gd name="connsiteY0" fmla="*/ 133396 h 185003"/>
              <a:gd name="connsiteX1" fmla="*/ 1090630 w 2097427"/>
              <a:gd name="connsiteY1" fmla="*/ 46 h 185003"/>
              <a:gd name="connsiteX2" fmla="*/ 2097423 w 2097427"/>
              <a:gd name="connsiteY2" fmla="*/ 148636 h 185003"/>
              <a:gd name="connsiteX3" fmla="*/ 1065865 w 2097427"/>
              <a:gd name="connsiteY3" fmla="*/ 184831 h 185003"/>
              <a:gd name="connsiteX4" fmla="*/ 17 w 2097427"/>
              <a:gd name="connsiteY4" fmla="*/ 133396 h 185003"/>
              <a:gd name="connsiteX0" fmla="*/ 1885 w 2099295"/>
              <a:gd name="connsiteY0" fmla="*/ 133413 h 185020"/>
              <a:gd name="connsiteX1" fmla="*/ 1092498 w 2099295"/>
              <a:gd name="connsiteY1" fmla="*/ 63 h 185020"/>
              <a:gd name="connsiteX2" fmla="*/ 2099291 w 2099295"/>
              <a:gd name="connsiteY2" fmla="*/ 148653 h 185020"/>
              <a:gd name="connsiteX3" fmla="*/ 1067733 w 2099295"/>
              <a:gd name="connsiteY3" fmla="*/ 184848 h 185020"/>
              <a:gd name="connsiteX4" fmla="*/ 1885 w 2099295"/>
              <a:gd name="connsiteY4" fmla="*/ 133413 h 185020"/>
              <a:gd name="connsiteX0" fmla="*/ 1867 w 2108802"/>
              <a:gd name="connsiteY0" fmla="*/ 120256 h 185571"/>
              <a:gd name="connsiteX1" fmla="*/ 1102005 w 2108802"/>
              <a:gd name="connsiteY1" fmla="*/ 252 h 185571"/>
              <a:gd name="connsiteX2" fmla="*/ 2108798 w 2108802"/>
              <a:gd name="connsiteY2" fmla="*/ 148842 h 185571"/>
              <a:gd name="connsiteX3" fmla="*/ 1077240 w 2108802"/>
              <a:gd name="connsiteY3" fmla="*/ 185037 h 185571"/>
              <a:gd name="connsiteX4" fmla="*/ 1867 w 2108802"/>
              <a:gd name="connsiteY4" fmla="*/ 120256 h 18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8802" h="185571">
                <a:moveTo>
                  <a:pt x="1867" y="120256"/>
                </a:moveTo>
                <a:cubicBezTo>
                  <a:pt x="-43535" y="58954"/>
                  <a:pt x="750850" y="-4512"/>
                  <a:pt x="1102005" y="252"/>
                </a:cubicBezTo>
                <a:cubicBezTo>
                  <a:pt x="1453160" y="5016"/>
                  <a:pt x="2110703" y="69542"/>
                  <a:pt x="2108798" y="148842"/>
                </a:cubicBezTo>
                <a:cubicBezTo>
                  <a:pt x="2108798" y="161467"/>
                  <a:pt x="1428395" y="189801"/>
                  <a:pt x="1077240" y="185037"/>
                </a:cubicBezTo>
                <a:cubicBezTo>
                  <a:pt x="726085" y="180273"/>
                  <a:pt x="47269" y="181558"/>
                  <a:pt x="1867" y="120256"/>
                </a:cubicBezTo>
                <a:close/>
              </a:path>
            </a:pathLst>
          </a:custGeom>
          <a:solidFill>
            <a:srgbClr val="434C53"/>
          </a:solidFill>
          <a:ln w="19050">
            <a:solidFill>
              <a:srgbClr val="AFC4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DBB0211-CF54-73FB-38F8-EA360FB3A08C}"/>
              </a:ext>
            </a:extLst>
          </p:cNvPr>
          <p:cNvSpPr/>
          <p:nvPr/>
        </p:nvSpPr>
        <p:spPr>
          <a:xfrm>
            <a:off x="12523473" y="7420663"/>
            <a:ext cx="915434" cy="704850"/>
          </a:xfrm>
          <a:custGeom>
            <a:avLst/>
            <a:gdLst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0 w 451485"/>
              <a:gd name="connsiteY7" fmla="*/ 310513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95250 w 451485"/>
              <a:gd name="connsiteY7" fmla="*/ 310513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100967 w 451485"/>
              <a:gd name="connsiteY6" fmla="*/ 3048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100967 w 451485"/>
              <a:gd name="connsiteY6" fmla="*/ 3048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74297 w 451485"/>
              <a:gd name="connsiteY6" fmla="*/ 318135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419098 w 454416"/>
              <a:gd name="connsiteY2" fmla="*/ 0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2903 w 454416"/>
              <a:gd name="connsiteY2" fmla="*/ 190500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0998 w 454416"/>
              <a:gd name="connsiteY2" fmla="*/ 40005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0998 w 454416"/>
              <a:gd name="connsiteY2" fmla="*/ 40005 h 352425"/>
              <a:gd name="connsiteX3" fmla="*/ 398145 w 454416"/>
              <a:gd name="connsiteY3" fmla="*/ 68582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77188 w 454416"/>
              <a:gd name="connsiteY2" fmla="*/ 34290 h 352425"/>
              <a:gd name="connsiteX3" fmla="*/ 398145 w 454416"/>
              <a:gd name="connsiteY3" fmla="*/ 68582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7717"/>
              <a:gd name="connsiteY0" fmla="*/ 32387 h 352425"/>
              <a:gd name="connsiteX1" fmla="*/ 32387 w 457717"/>
              <a:gd name="connsiteY1" fmla="*/ 0 h 352425"/>
              <a:gd name="connsiteX2" fmla="*/ 377188 w 457717"/>
              <a:gd name="connsiteY2" fmla="*/ 34290 h 352425"/>
              <a:gd name="connsiteX3" fmla="*/ 398145 w 457717"/>
              <a:gd name="connsiteY3" fmla="*/ 68582 h 352425"/>
              <a:gd name="connsiteX4" fmla="*/ 457200 w 457717"/>
              <a:gd name="connsiteY4" fmla="*/ 331468 h 352425"/>
              <a:gd name="connsiteX5" fmla="*/ 443863 w 457717"/>
              <a:gd name="connsiteY5" fmla="*/ 352425 h 352425"/>
              <a:gd name="connsiteX6" fmla="*/ 74297 w 457717"/>
              <a:gd name="connsiteY6" fmla="*/ 318135 h 352425"/>
              <a:gd name="connsiteX7" fmla="*/ 24765 w 457717"/>
              <a:gd name="connsiteY7" fmla="*/ 266698 h 352425"/>
              <a:gd name="connsiteX8" fmla="*/ 0 w 457717"/>
              <a:gd name="connsiteY8" fmla="*/ 323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717" h="352425">
                <a:moveTo>
                  <a:pt x="0" y="32387"/>
                </a:moveTo>
                <a:cubicBezTo>
                  <a:pt x="0" y="14500"/>
                  <a:pt x="14500" y="0"/>
                  <a:pt x="32387" y="0"/>
                </a:cubicBezTo>
                <a:lnTo>
                  <a:pt x="377188" y="34290"/>
                </a:lnTo>
                <a:cubicBezTo>
                  <a:pt x="395075" y="34290"/>
                  <a:pt x="398145" y="50695"/>
                  <a:pt x="398145" y="68582"/>
                </a:cubicBezTo>
                <a:lnTo>
                  <a:pt x="457200" y="331468"/>
                </a:lnTo>
                <a:cubicBezTo>
                  <a:pt x="457200" y="349355"/>
                  <a:pt x="461750" y="352425"/>
                  <a:pt x="443863" y="352425"/>
                </a:cubicBezTo>
                <a:lnTo>
                  <a:pt x="74297" y="318135"/>
                </a:lnTo>
                <a:cubicBezTo>
                  <a:pt x="56410" y="318135"/>
                  <a:pt x="24765" y="284585"/>
                  <a:pt x="24765" y="266698"/>
                </a:cubicBezTo>
                <a:cubicBezTo>
                  <a:pt x="9525" y="168274"/>
                  <a:pt x="0" y="125096"/>
                  <a:pt x="0" y="32387"/>
                </a:cubicBezTo>
                <a:close/>
              </a:path>
            </a:pathLst>
          </a:custGeom>
          <a:solidFill>
            <a:srgbClr val="17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 dirty="0"/>
          </a:p>
        </p:txBody>
      </p:sp>
      <p:sp>
        <p:nvSpPr>
          <p:cNvPr id="24" name="Rectangle: Rounded Corners 21">
            <a:extLst>
              <a:ext uri="{FF2B5EF4-FFF2-40B4-BE49-F238E27FC236}">
                <a16:creationId xmlns:a16="http://schemas.microsoft.com/office/drawing/2014/main" id="{9B9AF0E1-D81B-A9BD-829B-056640D01666}"/>
              </a:ext>
            </a:extLst>
          </p:cNvPr>
          <p:cNvSpPr/>
          <p:nvPr/>
        </p:nvSpPr>
        <p:spPr>
          <a:xfrm flipH="1">
            <a:off x="16880838" y="7420661"/>
            <a:ext cx="899160" cy="704850"/>
          </a:xfrm>
          <a:custGeom>
            <a:avLst/>
            <a:gdLst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0 w 451485"/>
              <a:gd name="connsiteY7" fmla="*/ 310513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95250 w 451485"/>
              <a:gd name="connsiteY7" fmla="*/ 310513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100967 w 451485"/>
              <a:gd name="connsiteY6" fmla="*/ 3048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100967 w 451485"/>
              <a:gd name="connsiteY6" fmla="*/ 3048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74297 w 451485"/>
              <a:gd name="connsiteY6" fmla="*/ 318135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419098 w 454416"/>
              <a:gd name="connsiteY2" fmla="*/ 0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2903 w 454416"/>
              <a:gd name="connsiteY2" fmla="*/ 190500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0998 w 454416"/>
              <a:gd name="connsiteY2" fmla="*/ 40005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0998 w 454416"/>
              <a:gd name="connsiteY2" fmla="*/ 40005 h 352425"/>
              <a:gd name="connsiteX3" fmla="*/ 398145 w 454416"/>
              <a:gd name="connsiteY3" fmla="*/ 68582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77188 w 454416"/>
              <a:gd name="connsiteY2" fmla="*/ 34290 h 352425"/>
              <a:gd name="connsiteX3" fmla="*/ 398145 w 454416"/>
              <a:gd name="connsiteY3" fmla="*/ 68582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7717"/>
              <a:gd name="connsiteY0" fmla="*/ 32387 h 352425"/>
              <a:gd name="connsiteX1" fmla="*/ 32387 w 457717"/>
              <a:gd name="connsiteY1" fmla="*/ 0 h 352425"/>
              <a:gd name="connsiteX2" fmla="*/ 377188 w 457717"/>
              <a:gd name="connsiteY2" fmla="*/ 34290 h 352425"/>
              <a:gd name="connsiteX3" fmla="*/ 398145 w 457717"/>
              <a:gd name="connsiteY3" fmla="*/ 68582 h 352425"/>
              <a:gd name="connsiteX4" fmla="*/ 457200 w 457717"/>
              <a:gd name="connsiteY4" fmla="*/ 331468 h 352425"/>
              <a:gd name="connsiteX5" fmla="*/ 443863 w 457717"/>
              <a:gd name="connsiteY5" fmla="*/ 352425 h 352425"/>
              <a:gd name="connsiteX6" fmla="*/ 74297 w 457717"/>
              <a:gd name="connsiteY6" fmla="*/ 318135 h 352425"/>
              <a:gd name="connsiteX7" fmla="*/ 24765 w 457717"/>
              <a:gd name="connsiteY7" fmla="*/ 266698 h 352425"/>
              <a:gd name="connsiteX8" fmla="*/ 0 w 457717"/>
              <a:gd name="connsiteY8" fmla="*/ 323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717" h="352425">
                <a:moveTo>
                  <a:pt x="0" y="32387"/>
                </a:moveTo>
                <a:cubicBezTo>
                  <a:pt x="0" y="14500"/>
                  <a:pt x="14500" y="0"/>
                  <a:pt x="32387" y="0"/>
                </a:cubicBezTo>
                <a:lnTo>
                  <a:pt x="377188" y="34290"/>
                </a:lnTo>
                <a:cubicBezTo>
                  <a:pt x="395075" y="34290"/>
                  <a:pt x="398145" y="50695"/>
                  <a:pt x="398145" y="68582"/>
                </a:cubicBezTo>
                <a:lnTo>
                  <a:pt x="457200" y="331468"/>
                </a:lnTo>
                <a:cubicBezTo>
                  <a:pt x="457200" y="349355"/>
                  <a:pt x="461750" y="352425"/>
                  <a:pt x="443863" y="352425"/>
                </a:cubicBezTo>
                <a:lnTo>
                  <a:pt x="74297" y="318135"/>
                </a:lnTo>
                <a:cubicBezTo>
                  <a:pt x="56410" y="318135"/>
                  <a:pt x="24765" y="284585"/>
                  <a:pt x="24765" y="266698"/>
                </a:cubicBezTo>
                <a:cubicBezTo>
                  <a:pt x="9525" y="168274"/>
                  <a:pt x="0" y="125096"/>
                  <a:pt x="0" y="32387"/>
                </a:cubicBezTo>
                <a:close/>
              </a:path>
            </a:pathLst>
          </a:custGeom>
          <a:solidFill>
            <a:srgbClr val="17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BDABCC9-9814-EE59-7934-A6F22E849C04}"/>
              </a:ext>
            </a:extLst>
          </p:cNvPr>
          <p:cNvSpPr/>
          <p:nvPr/>
        </p:nvSpPr>
        <p:spPr>
          <a:xfrm>
            <a:off x="12744552" y="7693821"/>
            <a:ext cx="4831598" cy="303386"/>
          </a:xfrm>
          <a:custGeom>
            <a:avLst/>
            <a:gdLst>
              <a:gd name="connsiteX0" fmla="*/ 0 w 2369820"/>
              <a:gd name="connsiteY0" fmla="*/ 0 h 151693"/>
              <a:gd name="connsiteX1" fmla="*/ 2369820 w 2369820"/>
              <a:gd name="connsiteY1" fmla="*/ 0 h 151693"/>
              <a:gd name="connsiteX2" fmla="*/ 2346960 w 2369820"/>
              <a:gd name="connsiteY2" fmla="*/ 94534 h 151693"/>
              <a:gd name="connsiteX3" fmla="*/ 2339374 w 2369820"/>
              <a:gd name="connsiteY3" fmla="*/ 94553 h 151693"/>
              <a:gd name="connsiteX4" fmla="*/ 2219984 w 2369820"/>
              <a:gd name="connsiteY4" fmla="*/ 111227 h 151693"/>
              <a:gd name="connsiteX5" fmla="*/ 1189989 w 2369820"/>
              <a:gd name="connsiteY5" fmla="*/ 151685 h 151693"/>
              <a:gd name="connsiteX6" fmla="*/ 155172 w 2369820"/>
              <a:gd name="connsiteY6" fmla="*/ 114620 h 151693"/>
              <a:gd name="connsiteX7" fmla="*/ 48541 w 2369820"/>
              <a:gd name="connsiteY7" fmla="*/ 100182 h 151693"/>
              <a:gd name="connsiteX8" fmla="*/ 21091 w 2369820"/>
              <a:gd name="connsiteY8" fmla="*/ 100249 h 151693"/>
              <a:gd name="connsiteX0" fmla="*/ 0 w 2369820"/>
              <a:gd name="connsiteY0" fmla="*/ 0 h 151693"/>
              <a:gd name="connsiteX1" fmla="*/ 2369820 w 2369820"/>
              <a:gd name="connsiteY1" fmla="*/ 0 h 151693"/>
              <a:gd name="connsiteX2" fmla="*/ 2346960 w 2369820"/>
              <a:gd name="connsiteY2" fmla="*/ 94534 h 151693"/>
              <a:gd name="connsiteX3" fmla="*/ 2320605 w 2369820"/>
              <a:gd name="connsiteY3" fmla="*/ 93601 h 151693"/>
              <a:gd name="connsiteX4" fmla="*/ 2219984 w 2369820"/>
              <a:gd name="connsiteY4" fmla="*/ 111227 h 151693"/>
              <a:gd name="connsiteX5" fmla="*/ 1189989 w 2369820"/>
              <a:gd name="connsiteY5" fmla="*/ 151685 h 151693"/>
              <a:gd name="connsiteX6" fmla="*/ 155172 w 2369820"/>
              <a:gd name="connsiteY6" fmla="*/ 114620 h 151693"/>
              <a:gd name="connsiteX7" fmla="*/ 48541 w 2369820"/>
              <a:gd name="connsiteY7" fmla="*/ 100182 h 151693"/>
              <a:gd name="connsiteX8" fmla="*/ 21091 w 2369820"/>
              <a:gd name="connsiteY8" fmla="*/ 100249 h 151693"/>
              <a:gd name="connsiteX9" fmla="*/ 0 w 2369820"/>
              <a:gd name="connsiteY9" fmla="*/ 0 h 151693"/>
              <a:gd name="connsiteX0" fmla="*/ 0 w 2369820"/>
              <a:gd name="connsiteY0" fmla="*/ 0 h 151693"/>
              <a:gd name="connsiteX1" fmla="*/ 2369820 w 2369820"/>
              <a:gd name="connsiteY1" fmla="*/ 0 h 151693"/>
              <a:gd name="connsiteX2" fmla="*/ 2340391 w 2369820"/>
              <a:gd name="connsiteY2" fmla="*/ 88819 h 151693"/>
              <a:gd name="connsiteX3" fmla="*/ 2320605 w 2369820"/>
              <a:gd name="connsiteY3" fmla="*/ 93601 h 151693"/>
              <a:gd name="connsiteX4" fmla="*/ 2219984 w 2369820"/>
              <a:gd name="connsiteY4" fmla="*/ 111227 h 151693"/>
              <a:gd name="connsiteX5" fmla="*/ 1189989 w 2369820"/>
              <a:gd name="connsiteY5" fmla="*/ 151685 h 151693"/>
              <a:gd name="connsiteX6" fmla="*/ 155172 w 2369820"/>
              <a:gd name="connsiteY6" fmla="*/ 114620 h 151693"/>
              <a:gd name="connsiteX7" fmla="*/ 48541 w 2369820"/>
              <a:gd name="connsiteY7" fmla="*/ 100182 h 151693"/>
              <a:gd name="connsiteX8" fmla="*/ 21091 w 2369820"/>
              <a:gd name="connsiteY8" fmla="*/ 100249 h 151693"/>
              <a:gd name="connsiteX9" fmla="*/ 0 w 2369820"/>
              <a:gd name="connsiteY9" fmla="*/ 0 h 151693"/>
              <a:gd name="connsiteX0" fmla="*/ 0 w 2380143"/>
              <a:gd name="connsiteY0" fmla="*/ 0 h 151693"/>
              <a:gd name="connsiteX1" fmla="*/ 2380143 w 2380143"/>
              <a:gd name="connsiteY1" fmla="*/ 4763 h 151693"/>
              <a:gd name="connsiteX2" fmla="*/ 2340391 w 2380143"/>
              <a:gd name="connsiteY2" fmla="*/ 88819 h 151693"/>
              <a:gd name="connsiteX3" fmla="*/ 2320605 w 2380143"/>
              <a:gd name="connsiteY3" fmla="*/ 93601 h 151693"/>
              <a:gd name="connsiteX4" fmla="*/ 2219984 w 2380143"/>
              <a:gd name="connsiteY4" fmla="*/ 111227 h 151693"/>
              <a:gd name="connsiteX5" fmla="*/ 1189989 w 2380143"/>
              <a:gd name="connsiteY5" fmla="*/ 151685 h 151693"/>
              <a:gd name="connsiteX6" fmla="*/ 155172 w 2380143"/>
              <a:gd name="connsiteY6" fmla="*/ 114620 h 151693"/>
              <a:gd name="connsiteX7" fmla="*/ 48541 w 2380143"/>
              <a:gd name="connsiteY7" fmla="*/ 100182 h 151693"/>
              <a:gd name="connsiteX8" fmla="*/ 21091 w 2380143"/>
              <a:gd name="connsiteY8" fmla="*/ 100249 h 151693"/>
              <a:gd name="connsiteX9" fmla="*/ 0 w 2380143"/>
              <a:gd name="connsiteY9" fmla="*/ 0 h 15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80143" h="151693">
                <a:moveTo>
                  <a:pt x="0" y="0"/>
                </a:moveTo>
                <a:lnTo>
                  <a:pt x="2380143" y="4763"/>
                </a:lnTo>
                <a:lnTo>
                  <a:pt x="2340391" y="88819"/>
                </a:lnTo>
                <a:lnTo>
                  <a:pt x="2320605" y="93601"/>
                </a:lnTo>
                <a:cubicBezTo>
                  <a:pt x="2280808" y="99159"/>
                  <a:pt x="2259781" y="105669"/>
                  <a:pt x="2219984" y="111227"/>
                </a:cubicBezTo>
                <a:cubicBezTo>
                  <a:pt x="1985327" y="130304"/>
                  <a:pt x="1479787" y="151209"/>
                  <a:pt x="1189989" y="151685"/>
                </a:cubicBezTo>
                <a:cubicBezTo>
                  <a:pt x="900192" y="152161"/>
                  <a:pt x="391437" y="132924"/>
                  <a:pt x="155172" y="114620"/>
                </a:cubicBezTo>
                <a:lnTo>
                  <a:pt x="48541" y="100182"/>
                </a:lnTo>
                <a:lnTo>
                  <a:pt x="21091" y="1002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F02254-7104-AB53-A40E-3FBA9A9200B2}"/>
              </a:ext>
            </a:extLst>
          </p:cNvPr>
          <p:cNvSpPr/>
          <p:nvPr/>
        </p:nvSpPr>
        <p:spPr>
          <a:xfrm>
            <a:off x="12735755" y="7638575"/>
            <a:ext cx="4873898" cy="300198"/>
          </a:xfrm>
          <a:custGeom>
            <a:avLst/>
            <a:gdLst>
              <a:gd name="connsiteX0" fmla="*/ 0 w 2348047"/>
              <a:gd name="connsiteY0" fmla="*/ 0 h 122476"/>
              <a:gd name="connsiteX1" fmla="*/ 2347503 w 2348047"/>
              <a:gd name="connsiteY1" fmla="*/ 0 h 122476"/>
              <a:gd name="connsiteX2" fmla="*/ 2347503 w 2348047"/>
              <a:gd name="connsiteY2" fmla="*/ 55128 h 122476"/>
              <a:gd name="connsiteX3" fmla="*/ 2348047 w 2348047"/>
              <a:gd name="connsiteY3" fmla="*/ 55152 h 122476"/>
              <a:gd name="connsiteX4" fmla="*/ 2347503 w 2348047"/>
              <a:gd name="connsiteY4" fmla="*/ 55253 h 122476"/>
              <a:gd name="connsiteX5" fmla="*/ 2347503 w 2348047"/>
              <a:gd name="connsiteY5" fmla="*/ 55797 h 122476"/>
              <a:gd name="connsiteX6" fmla="*/ 2344556 w 2348047"/>
              <a:gd name="connsiteY6" fmla="*/ 55797 h 122476"/>
              <a:gd name="connsiteX7" fmla="*/ 2176508 w 2348047"/>
              <a:gd name="connsiteY7" fmla="*/ 86844 h 122476"/>
              <a:gd name="connsiteX8" fmla="*/ 1139734 w 2348047"/>
              <a:gd name="connsiteY8" fmla="*/ 122475 h 122476"/>
              <a:gd name="connsiteX9" fmla="*/ 1 w 2348047"/>
              <a:gd name="connsiteY9" fmla="*/ 57057 h 122476"/>
              <a:gd name="connsiteX10" fmla="*/ 13924 w 2348047"/>
              <a:gd name="connsiteY10" fmla="*/ 55797 h 122476"/>
              <a:gd name="connsiteX11" fmla="*/ 0 w 2348047"/>
              <a:gd name="connsiteY11" fmla="*/ 55797 h 122476"/>
              <a:gd name="connsiteX0" fmla="*/ 0 w 2362743"/>
              <a:gd name="connsiteY0" fmla="*/ 0 h 122476"/>
              <a:gd name="connsiteX1" fmla="*/ 2362743 w 2362743"/>
              <a:gd name="connsiteY1" fmla="*/ 0 h 122476"/>
              <a:gd name="connsiteX2" fmla="*/ 2347503 w 2362743"/>
              <a:gd name="connsiteY2" fmla="*/ 55128 h 122476"/>
              <a:gd name="connsiteX3" fmla="*/ 2348047 w 2362743"/>
              <a:gd name="connsiteY3" fmla="*/ 55152 h 122476"/>
              <a:gd name="connsiteX4" fmla="*/ 2347503 w 2362743"/>
              <a:gd name="connsiteY4" fmla="*/ 55253 h 122476"/>
              <a:gd name="connsiteX5" fmla="*/ 2347503 w 2362743"/>
              <a:gd name="connsiteY5" fmla="*/ 55797 h 122476"/>
              <a:gd name="connsiteX6" fmla="*/ 2344556 w 2362743"/>
              <a:gd name="connsiteY6" fmla="*/ 55797 h 122476"/>
              <a:gd name="connsiteX7" fmla="*/ 2176508 w 2362743"/>
              <a:gd name="connsiteY7" fmla="*/ 86844 h 122476"/>
              <a:gd name="connsiteX8" fmla="*/ 1139734 w 2362743"/>
              <a:gd name="connsiteY8" fmla="*/ 122475 h 122476"/>
              <a:gd name="connsiteX9" fmla="*/ 1 w 2362743"/>
              <a:gd name="connsiteY9" fmla="*/ 57057 h 122476"/>
              <a:gd name="connsiteX10" fmla="*/ 13924 w 2362743"/>
              <a:gd name="connsiteY10" fmla="*/ 55797 h 122476"/>
              <a:gd name="connsiteX11" fmla="*/ 0 w 2362743"/>
              <a:gd name="connsiteY11" fmla="*/ 55797 h 122476"/>
              <a:gd name="connsiteX12" fmla="*/ 0 w 2362743"/>
              <a:gd name="connsiteY12" fmla="*/ 0 h 122476"/>
              <a:gd name="connsiteX0" fmla="*/ 0 w 2372268"/>
              <a:gd name="connsiteY0" fmla="*/ 0 h 124381"/>
              <a:gd name="connsiteX1" fmla="*/ 2372268 w 2372268"/>
              <a:gd name="connsiteY1" fmla="*/ 1905 h 124381"/>
              <a:gd name="connsiteX2" fmla="*/ 2357028 w 2372268"/>
              <a:gd name="connsiteY2" fmla="*/ 57033 h 124381"/>
              <a:gd name="connsiteX3" fmla="*/ 2357572 w 2372268"/>
              <a:gd name="connsiteY3" fmla="*/ 57057 h 124381"/>
              <a:gd name="connsiteX4" fmla="*/ 2357028 w 2372268"/>
              <a:gd name="connsiteY4" fmla="*/ 57158 h 124381"/>
              <a:gd name="connsiteX5" fmla="*/ 2357028 w 2372268"/>
              <a:gd name="connsiteY5" fmla="*/ 57702 h 124381"/>
              <a:gd name="connsiteX6" fmla="*/ 2354081 w 2372268"/>
              <a:gd name="connsiteY6" fmla="*/ 57702 h 124381"/>
              <a:gd name="connsiteX7" fmla="*/ 2186033 w 2372268"/>
              <a:gd name="connsiteY7" fmla="*/ 88749 h 124381"/>
              <a:gd name="connsiteX8" fmla="*/ 1149259 w 2372268"/>
              <a:gd name="connsiteY8" fmla="*/ 124380 h 124381"/>
              <a:gd name="connsiteX9" fmla="*/ 9526 w 2372268"/>
              <a:gd name="connsiteY9" fmla="*/ 58962 h 124381"/>
              <a:gd name="connsiteX10" fmla="*/ 23449 w 2372268"/>
              <a:gd name="connsiteY10" fmla="*/ 57702 h 124381"/>
              <a:gd name="connsiteX11" fmla="*/ 9525 w 2372268"/>
              <a:gd name="connsiteY11" fmla="*/ 57702 h 124381"/>
              <a:gd name="connsiteX12" fmla="*/ 0 w 2372268"/>
              <a:gd name="connsiteY12" fmla="*/ 0 h 124381"/>
              <a:gd name="connsiteX0" fmla="*/ 0 w 2377983"/>
              <a:gd name="connsiteY0" fmla="*/ 0 h 124381"/>
              <a:gd name="connsiteX1" fmla="*/ 2377983 w 2377983"/>
              <a:gd name="connsiteY1" fmla="*/ 1905 h 124381"/>
              <a:gd name="connsiteX2" fmla="*/ 2362743 w 2377983"/>
              <a:gd name="connsiteY2" fmla="*/ 57033 h 124381"/>
              <a:gd name="connsiteX3" fmla="*/ 2363287 w 2377983"/>
              <a:gd name="connsiteY3" fmla="*/ 57057 h 124381"/>
              <a:gd name="connsiteX4" fmla="*/ 2362743 w 2377983"/>
              <a:gd name="connsiteY4" fmla="*/ 57158 h 124381"/>
              <a:gd name="connsiteX5" fmla="*/ 2362743 w 2377983"/>
              <a:gd name="connsiteY5" fmla="*/ 57702 h 124381"/>
              <a:gd name="connsiteX6" fmla="*/ 2359796 w 2377983"/>
              <a:gd name="connsiteY6" fmla="*/ 57702 h 124381"/>
              <a:gd name="connsiteX7" fmla="*/ 2191748 w 2377983"/>
              <a:gd name="connsiteY7" fmla="*/ 88749 h 124381"/>
              <a:gd name="connsiteX8" fmla="*/ 1154974 w 2377983"/>
              <a:gd name="connsiteY8" fmla="*/ 124380 h 124381"/>
              <a:gd name="connsiteX9" fmla="*/ 15241 w 2377983"/>
              <a:gd name="connsiteY9" fmla="*/ 58962 h 124381"/>
              <a:gd name="connsiteX10" fmla="*/ 29164 w 2377983"/>
              <a:gd name="connsiteY10" fmla="*/ 57702 h 124381"/>
              <a:gd name="connsiteX11" fmla="*/ 15240 w 2377983"/>
              <a:gd name="connsiteY11" fmla="*/ 57702 h 124381"/>
              <a:gd name="connsiteX12" fmla="*/ 0 w 2377983"/>
              <a:gd name="connsiteY12" fmla="*/ 0 h 124381"/>
              <a:gd name="connsiteX0" fmla="*/ 0 w 2377983"/>
              <a:gd name="connsiteY0" fmla="*/ 0 h 133906"/>
              <a:gd name="connsiteX1" fmla="*/ 2377983 w 2377983"/>
              <a:gd name="connsiteY1" fmla="*/ 11430 h 133906"/>
              <a:gd name="connsiteX2" fmla="*/ 2362743 w 2377983"/>
              <a:gd name="connsiteY2" fmla="*/ 66558 h 133906"/>
              <a:gd name="connsiteX3" fmla="*/ 2363287 w 2377983"/>
              <a:gd name="connsiteY3" fmla="*/ 66582 h 133906"/>
              <a:gd name="connsiteX4" fmla="*/ 2362743 w 2377983"/>
              <a:gd name="connsiteY4" fmla="*/ 66683 h 133906"/>
              <a:gd name="connsiteX5" fmla="*/ 2362743 w 2377983"/>
              <a:gd name="connsiteY5" fmla="*/ 67227 h 133906"/>
              <a:gd name="connsiteX6" fmla="*/ 2359796 w 2377983"/>
              <a:gd name="connsiteY6" fmla="*/ 67227 h 133906"/>
              <a:gd name="connsiteX7" fmla="*/ 2191748 w 2377983"/>
              <a:gd name="connsiteY7" fmla="*/ 98274 h 133906"/>
              <a:gd name="connsiteX8" fmla="*/ 1154974 w 2377983"/>
              <a:gd name="connsiteY8" fmla="*/ 133905 h 133906"/>
              <a:gd name="connsiteX9" fmla="*/ 15241 w 2377983"/>
              <a:gd name="connsiteY9" fmla="*/ 68487 h 133906"/>
              <a:gd name="connsiteX10" fmla="*/ 29164 w 2377983"/>
              <a:gd name="connsiteY10" fmla="*/ 67227 h 133906"/>
              <a:gd name="connsiteX11" fmla="*/ 15240 w 2377983"/>
              <a:gd name="connsiteY11" fmla="*/ 67227 h 133906"/>
              <a:gd name="connsiteX12" fmla="*/ 0 w 2377983"/>
              <a:gd name="connsiteY12" fmla="*/ 0 h 133906"/>
              <a:gd name="connsiteX0" fmla="*/ 0 w 2376078"/>
              <a:gd name="connsiteY0" fmla="*/ 6668 h 140574"/>
              <a:gd name="connsiteX1" fmla="*/ 2376078 w 2376078"/>
              <a:gd name="connsiteY1" fmla="*/ 0 h 140574"/>
              <a:gd name="connsiteX2" fmla="*/ 2362743 w 2376078"/>
              <a:gd name="connsiteY2" fmla="*/ 73226 h 140574"/>
              <a:gd name="connsiteX3" fmla="*/ 2363287 w 2376078"/>
              <a:gd name="connsiteY3" fmla="*/ 73250 h 140574"/>
              <a:gd name="connsiteX4" fmla="*/ 2362743 w 2376078"/>
              <a:gd name="connsiteY4" fmla="*/ 73351 h 140574"/>
              <a:gd name="connsiteX5" fmla="*/ 2362743 w 2376078"/>
              <a:gd name="connsiteY5" fmla="*/ 73895 h 140574"/>
              <a:gd name="connsiteX6" fmla="*/ 2359796 w 2376078"/>
              <a:gd name="connsiteY6" fmla="*/ 73895 h 140574"/>
              <a:gd name="connsiteX7" fmla="*/ 2191748 w 2376078"/>
              <a:gd name="connsiteY7" fmla="*/ 104942 h 140574"/>
              <a:gd name="connsiteX8" fmla="*/ 1154974 w 2376078"/>
              <a:gd name="connsiteY8" fmla="*/ 140573 h 140574"/>
              <a:gd name="connsiteX9" fmla="*/ 15241 w 2376078"/>
              <a:gd name="connsiteY9" fmla="*/ 75155 h 140574"/>
              <a:gd name="connsiteX10" fmla="*/ 29164 w 2376078"/>
              <a:gd name="connsiteY10" fmla="*/ 73895 h 140574"/>
              <a:gd name="connsiteX11" fmla="*/ 15240 w 2376078"/>
              <a:gd name="connsiteY11" fmla="*/ 73895 h 140574"/>
              <a:gd name="connsiteX12" fmla="*/ 0 w 2376078"/>
              <a:gd name="connsiteY12" fmla="*/ 6668 h 140574"/>
              <a:gd name="connsiteX0" fmla="*/ 0 w 2376078"/>
              <a:gd name="connsiteY0" fmla="*/ 0 h 142796"/>
              <a:gd name="connsiteX1" fmla="*/ 2376078 w 2376078"/>
              <a:gd name="connsiteY1" fmla="*/ 2222 h 142796"/>
              <a:gd name="connsiteX2" fmla="*/ 2362743 w 2376078"/>
              <a:gd name="connsiteY2" fmla="*/ 75448 h 142796"/>
              <a:gd name="connsiteX3" fmla="*/ 2363287 w 2376078"/>
              <a:gd name="connsiteY3" fmla="*/ 75472 h 142796"/>
              <a:gd name="connsiteX4" fmla="*/ 2362743 w 2376078"/>
              <a:gd name="connsiteY4" fmla="*/ 75573 h 142796"/>
              <a:gd name="connsiteX5" fmla="*/ 2362743 w 2376078"/>
              <a:gd name="connsiteY5" fmla="*/ 76117 h 142796"/>
              <a:gd name="connsiteX6" fmla="*/ 2359796 w 2376078"/>
              <a:gd name="connsiteY6" fmla="*/ 76117 h 142796"/>
              <a:gd name="connsiteX7" fmla="*/ 2191748 w 2376078"/>
              <a:gd name="connsiteY7" fmla="*/ 107164 h 142796"/>
              <a:gd name="connsiteX8" fmla="*/ 1154974 w 2376078"/>
              <a:gd name="connsiteY8" fmla="*/ 142795 h 142796"/>
              <a:gd name="connsiteX9" fmla="*/ 15241 w 2376078"/>
              <a:gd name="connsiteY9" fmla="*/ 77377 h 142796"/>
              <a:gd name="connsiteX10" fmla="*/ 29164 w 2376078"/>
              <a:gd name="connsiteY10" fmla="*/ 76117 h 142796"/>
              <a:gd name="connsiteX11" fmla="*/ 15240 w 2376078"/>
              <a:gd name="connsiteY11" fmla="*/ 76117 h 142796"/>
              <a:gd name="connsiteX12" fmla="*/ 0 w 2376078"/>
              <a:gd name="connsiteY12" fmla="*/ 0 h 142796"/>
              <a:gd name="connsiteX0" fmla="*/ 0 w 2376078"/>
              <a:gd name="connsiteY0" fmla="*/ 0 h 142796"/>
              <a:gd name="connsiteX1" fmla="*/ 2376078 w 2376078"/>
              <a:gd name="connsiteY1" fmla="*/ 2222 h 142796"/>
              <a:gd name="connsiteX2" fmla="*/ 2362743 w 2376078"/>
              <a:gd name="connsiteY2" fmla="*/ 75448 h 142796"/>
              <a:gd name="connsiteX3" fmla="*/ 2363287 w 2376078"/>
              <a:gd name="connsiteY3" fmla="*/ 75472 h 142796"/>
              <a:gd name="connsiteX4" fmla="*/ 2362743 w 2376078"/>
              <a:gd name="connsiteY4" fmla="*/ 75573 h 142796"/>
              <a:gd name="connsiteX5" fmla="*/ 2362743 w 2376078"/>
              <a:gd name="connsiteY5" fmla="*/ 76117 h 142796"/>
              <a:gd name="connsiteX6" fmla="*/ 2359796 w 2376078"/>
              <a:gd name="connsiteY6" fmla="*/ 76117 h 142796"/>
              <a:gd name="connsiteX7" fmla="*/ 2191748 w 2376078"/>
              <a:gd name="connsiteY7" fmla="*/ 107164 h 142796"/>
              <a:gd name="connsiteX8" fmla="*/ 1154974 w 2376078"/>
              <a:gd name="connsiteY8" fmla="*/ 142795 h 142796"/>
              <a:gd name="connsiteX9" fmla="*/ 15241 w 2376078"/>
              <a:gd name="connsiteY9" fmla="*/ 77377 h 142796"/>
              <a:gd name="connsiteX10" fmla="*/ 29164 w 2376078"/>
              <a:gd name="connsiteY10" fmla="*/ 76117 h 142796"/>
              <a:gd name="connsiteX11" fmla="*/ 15240 w 2376078"/>
              <a:gd name="connsiteY11" fmla="*/ 76117 h 142796"/>
              <a:gd name="connsiteX12" fmla="*/ 0 w 2376078"/>
              <a:gd name="connsiteY12" fmla="*/ 0 h 142796"/>
              <a:gd name="connsiteX0" fmla="*/ 0 w 2380806"/>
              <a:gd name="connsiteY0" fmla="*/ 25408 h 168204"/>
              <a:gd name="connsiteX1" fmla="*/ 2380806 w 2380806"/>
              <a:gd name="connsiteY1" fmla="*/ 7 h 168204"/>
              <a:gd name="connsiteX2" fmla="*/ 2362743 w 2380806"/>
              <a:gd name="connsiteY2" fmla="*/ 100856 h 168204"/>
              <a:gd name="connsiteX3" fmla="*/ 2363287 w 2380806"/>
              <a:gd name="connsiteY3" fmla="*/ 100880 h 168204"/>
              <a:gd name="connsiteX4" fmla="*/ 2362743 w 2380806"/>
              <a:gd name="connsiteY4" fmla="*/ 100981 h 168204"/>
              <a:gd name="connsiteX5" fmla="*/ 2362743 w 2380806"/>
              <a:gd name="connsiteY5" fmla="*/ 101525 h 168204"/>
              <a:gd name="connsiteX6" fmla="*/ 2359796 w 2380806"/>
              <a:gd name="connsiteY6" fmla="*/ 101525 h 168204"/>
              <a:gd name="connsiteX7" fmla="*/ 2191748 w 2380806"/>
              <a:gd name="connsiteY7" fmla="*/ 132572 h 168204"/>
              <a:gd name="connsiteX8" fmla="*/ 1154974 w 2380806"/>
              <a:gd name="connsiteY8" fmla="*/ 168203 h 168204"/>
              <a:gd name="connsiteX9" fmla="*/ 15241 w 2380806"/>
              <a:gd name="connsiteY9" fmla="*/ 102785 h 168204"/>
              <a:gd name="connsiteX10" fmla="*/ 29164 w 2380806"/>
              <a:gd name="connsiteY10" fmla="*/ 101525 h 168204"/>
              <a:gd name="connsiteX11" fmla="*/ 15240 w 2380806"/>
              <a:gd name="connsiteY11" fmla="*/ 101525 h 168204"/>
              <a:gd name="connsiteX12" fmla="*/ 0 w 2380806"/>
              <a:gd name="connsiteY12" fmla="*/ 25408 h 168204"/>
              <a:gd name="connsiteX0" fmla="*/ 0 w 2380806"/>
              <a:gd name="connsiteY0" fmla="*/ 25401 h 168197"/>
              <a:gd name="connsiteX1" fmla="*/ 2380806 w 2380806"/>
              <a:gd name="connsiteY1" fmla="*/ 0 h 168197"/>
              <a:gd name="connsiteX2" fmla="*/ 2362743 w 2380806"/>
              <a:gd name="connsiteY2" fmla="*/ 100849 h 168197"/>
              <a:gd name="connsiteX3" fmla="*/ 2363287 w 2380806"/>
              <a:gd name="connsiteY3" fmla="*/ 100873 h 168197"/>
              <a:gd name="connsiteX4" fmla="*/ 2362743 w 2380806"/>
              <a:gd name="connsiteY4" fmla="*/ 100974 h 168197"/>
              <a:gd name="connsiteX5" fmla="*/ 2362743 w 2380806"/>
              <a:gd name="connsiteY5" fmla="*/ 101518 h 168197"/>
              <a:gd name="connsiteX6" fmla="*/ 2359796 w 2380806"/>
              <a:gd name="connsiteY6" fmla="*/ 101518 h 168197"/>
              <a:gd name="connsiteX7" fmla="*/ 2191748 w 2380806"/>
              <a:gd name="connsiteY7" fmla="*/ 132565 h 168197"/>
              <a:gd name="connsiteX8" fmla="*/ 1154974 w 2380806"/>
              <a:gd name="connsiteY8" fmla="*/ 168196 h 168197"/>
              <a:gd name="connsiteX9" fmla="*/ 15241 w 2380806"/>
              <a:gd name="connsiteY9" fmla="*/ 102778 h 168197"/>
              <a:gd name="connsiteX10" fmla="*/ 29164 w 2380806"/>
              <a:gd name="connsiteY10" fmla="*/ 101518 h 168197"/>
              <a:gd name="connsiteX11" fmla="*/ 15240 w 2380806"/>
              <a:gd name="connsiteY11" fmla="*/ 101518 h 168197"/>
              <a:gd name="connsiteX12" fmla="*/ 0 w 2380806"/>
              <a:gd name="connsiteY12" fmla="*/ 25401 h 168197"/>
              <a:gd name="connsiteX0" fmla="*/ 0 w 2380806"/>
              <a:gd name="connsiteY0" fmla="*/ 25401 h 168197"/>
              <a:gd name="connsiteX1" fmla="*/ 2380806 w 2380806"/>
              <a:gd name="connsiteY1" fmla="*/ 0 h 168197"/>
              <a:gd name="connsiteX2" fmla="*/ 2362743 w 2380806"/>
              <a:gd name="connsiteY2" fmla="*/ 100849 h 168197"/>
              <a:gd name="connsiteX3" fmla="*/ 2363287 w 2380806"/>
              <a:gd name="connsiteY3" fmla="*/ 100873 h 168197"/>
              <a:gd name="connsiteX4" fmla="*/ 2362743 w 2380806"/>
              <a:gd name="connsiteY4" fmla="*/ 100974 h 168197"/>
              <a:gd name="connsiteX5" fmla="*/ 2362743 w 2380806"/>
              <a:gd name="connsiteY5" fmla="*/ 101518 h 168197"/>
              <a:gd name="connsiteX6" fmla="*/ 2359796 w 2380806"/>
              <a:gd name="connsiteY6" fmla="*/ 101518 h 168197"/>
              <a:gd name="connsiteX7" fmla="*/ 2191748 w 2380806"/>
              <a:gd name="connsiteY7" fmla="*/ 132565 h 168197"/>
              <a:gd name="connsiteX8" fmla="*/ 1154974 w 2380806"/>
              <a:gd name="connsiteY8" fmla="*/ 168196 h 168197"/>
              <a:gd name="connsiteX9" fmla="*/ 15241 w 2380806"/>
              <a:gd name="connsiteY9" fmla="*/ 102778 h 168197"/>
              <a:gd name="connsiteX10" fmla="*/ 29164 w 2380806"/>
              <a:gd name="connsiteY10" fmla="*/ 101518 h 168197"/>
              <a:gd name="connsiteX11" fmla="*/ 15240 w 2380806"/>
              <a:gd name="connsiteY11" fmla="*/ 101518 h 168197"/>
              <a:gd name="connsiteX12" fmla="*/ 0 w 2380806"/>
              <a:gd name="connsiteY12" fmla="*/ 25401 h 168197"/>
              <a:gd name="connsiteX0" fmla="*/ 0 w 2395937"/>
              <a:gd name="connsiteY0" fmla="*/ 22543 h 165339"/>
              <a:gd name="connsiteX1" fmla="*/ 2395937 w 2395937"/>
              <a:gd name="connsiteY1" fmla="*/ 0 h 165339"/>
              <a:gd name="connsiteX2" fmla="*/ 2362743 w 2395937"/>
              <a:gd name="connsiteY2" fmla="*/ 97991 h 165339"/>
              <a:gd name="connsiteX3" fmla="*/ 2363287 w 2395937"/>
              <a:gd name="connsiteY3" fmla="*/ 98015 h 165339"/>
              <a:gd name="connsiteX4" fmla="*/ 2362743 w 2395937"/>
              <a:gd name="connsiteY4" fmla="*/ 98116 h 165339"/>
              <a:gd name="connsiteX5" fmla="*/ 2362743 w 2395937"/>
              <a:gd name="connsiteY5" fmla="*/ 98660 h 165339"/>
              <a:gd name="connsiteX6" fmla="*/ 2359796 w 2395937"/>
              <a:gd name="connsiteY6" fmla="*/ 98660 h 165339"/>
              <a:gd name="connsiteX7" fmla="*/ 2191748 w 2395937"/>
              <a:gd name="connsiteY7" fmla="*/ 129707 h 165339"/>
              <a:gd name="connsiteX8" fmla="*/ 1154974 w 2395937"/>
              <a:gd name="connsiteY8" fmla="*/ 165338 h 165339"/>
              <a:gd name="connsiteX9" fmla="*/ 15241 w 2395937"/>
              <a:gd name="connsiteY9" fmla="*/ 99920 h 165339"/>
              <a:gd name="connsiteX10" fmla="*/ 29164 w 2395937"/>
              <a:gd name="connsiteY10" fmla="*/ 98660 h 165339"/>
              <a:gd name="connsiteX11" fmla="*/ 15240 w 2395937"/>
              <a:gd name="connsiteY11" fmla="*/ 98660 h 165339"/>
              <a:gd name="connsiteX12" fmla="*/ 0 w 2395937"/>
              <a:gd name="connsiteY12" fmla="*/ 22543 h 165339"/>
              <a:gd name="connsiteX0" fmla="*/ 0 w 2395937"/>
              <a:gd name="connsiteY0" fmla="*/ 22543 h 165339"/>
              <a:gd name="connsiteX1" fmla="*/ 2395937 w 2395937"/>
              <a:gd name="connsiteY1" fmla="*/ 0 h 165339"/>
              <a:gd name="connsiteX2" fmla="*/ 2362743 w 2395937"/>
              <a:gd name="connsiteY2" fmla="*/ 97991 h 165339"/>
              <a:gd name="connsiteX3" fmla="*/ 2363287 w 2395937"/>
              <a:gd name="connsiteY3" fmla="*/ 98015 h 165339"/>
              <a:gd name="connsiteX4" fmla="*/ 2362743 w 2395937"/>
              <a:gd name="connsiteY4" fmla="*/ 98116 h 165339"/>
              <a:gd name="connsiteX5" fmla="*/ 2362743 w 2395937"/>
              <a:gd name="connsiteY5" fmla="*/ 98660 h 165339"/>
              <a:gd name="connsiteX6" fmla="*/ 2359796 w 2395937"/>
              <a:gd name="connsiteY6" fmla="*/ 98660 h 165339"/>
              <a:gd name="connsiteX7" fmla="*/ 2191748 w 2395937"/>
              <a:gd name="connsiteY7" fmla="*/ 129707 h 165339"/>
              <a:gd name="connsiteX8" fmla="*/ 1154974 w 2395937"/>
              <a:gd name="connsiteY8" fmla="*/ 165338 h 165339"/>
              <a:gd name="connsiteX9" fmla="*/ 15241 w 2395937"/>
              <a:gd name="connsiteY9" fmla="*/ 99920 h 165339"/>
              <a:gd name="connsiteX10" fmla="*/ 29164 w 2395937"/>
              <a:gd name="connsiteY10" fmla="*/ 98660 h 165339"/>
              <a:gd name="connsiteX11" fmla="*/ 15240 w 2395937"/>
              <a:gd name="connsiteY11" fmla="*/ 98660 h 165339"/>
              <a:gd name="connsiteX12" fmla="*/ 0 w 2395937"/>
              <a:gd name="connsiteY12" fmla="*/ 22543 h 165339"/>
              <a:gd name="connsiteX0" fmla="*/ 0 w 2400981"/>
              <a:gd name="connsiteY0" fmla="*/ 7303 h 150099"/>
              <a:gd name="connsiteX1" fmla="*/ 2400981 w 2400981"/>
              <a:gd name="connsiteY1" fmla="*/ 0 h 150099"/>
              <a:gd name="connsiteX2" fmla="*/ 2362743 w 2400981"/>
              <a:gd name="connsiteY2" fmla="*/ 82751 h 150099"/>
              <a:gd name="connsiteX3" fmla="*/ 2363287 w 2400981"/>
              <a:gd name="connsiteY3" fmla="*/ 82775 h 150099"/>
              <a:gd name="connsiteX4" fmla="*/ 2362743 w 2400981"/>
              <a:gd name="connsiteY4" fmla="*/ 82876 h 150099"/>
              <a:gd name="connsiteX5" fmla="*/ 2362743 w 2400981"/>
              <a:gd name="connsiteY5" fmla="*/ 83420 h 150099"/>
              <a:gd name="connsiteX6" fmla="*/ 2359796 w 2400981"/>
              <a:gd name="connsiteY6" fmla="*/ 83420 h 150099"/>
              <a:gd name="connsiteX7" fmla="*/ 2191748 w 2400981"/>
              <a:gd name="connsiteY7" fmla="*/ 114467 h 150099"/>
              <a:gd name="connsiteX8" fmla="*/ 1154974 w 2400981"/>
              <a:gd name="connsiteY8" fmla="*/ 150098 h 150099"/>
              <a:gd name="connsiteX9" fmla="*/ 15241 w 2400981"/>
              <a:gd name="connsiteY9" fmla="*/ 84680 h 150099"/>
              <a:gd name="connsiteX10" fmla="*/ 29164 w 2400981"/>
              <a:gd name="connsiteY10" fmla="*/ 83420 h 150099"/>
              <a:gd name="connsiteX11" fmla="*/ 15240 w 2400981"/>
              <a:gd name="connsiteY11" fmla="*/ 83420 h 150099"/>
              <a:gd name="connsiteX12" fmla="*/ 0 w 2400981"/>
              <a:gd name="connsiteY12" fmla="*/ 7303 h 15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00981" h="150099">
                <a:moveTo>
                  <a:pt x="0" y="7303"/>
                </a:moveTo>
                <a:cubicBezTo>
                  <a:pt x="793296" y="38524"/>
                  <a:pt x="1610216" y="37995"/>
                  <a:pt x="2400981" y="0"/>
                </a:cubicBezTo>
                <a:lnTo>
                  <a:pt x="2362743" y="82751"/>
                </a:lnTo>
                <a:lnTo>
                  <a:pt x="2363287" y="82775"/>
                </a:lnTo>
                <a:lnTo>
                  <a:pt x="2362743" y="82876"/>
                </a:lnTo>
                <a:lnTo>
                  <a:pt x="2362743" y="83420"/>
                </a:lnTo>
                <a:lnTo>
                  <a:pt x="2359796" y="83420"/>
                </a:lnTo>
                <a:lnTo>
                  <a:pt x="2191748" y="114467"/>
                </a:lnTo>
                <a:cubicBezTo>
                  <a:pt x="1931040" y="140399"/>
                  <a:pt x="1448480" y="149860"/>
                  <a:pt x="1154974" y="150098"/>
                </a:cubicBezTo>
                <a:cubicBezTo>
                  <a:pt x="763633" y="150416"/>
                  <a:pt x="16088" y="100348"/>
                  <a:pt x="15241" y="84680"/>
                </a:cubicBezTo>
                <a:lnTo>
                  <a:pt x="29164" y="83420"/>
                </a:lnTo>
                <a:lnTo>
                  <a:pt x="15240" y="83420"/>
                </a:lnTo>
                <a:lnTo>
                  <a:pt x="0" y="7303"/>
                </a:lnTo>
                <a:close/>
              </a:path>
            </a:pathLst>
          </a:custGeom>
          <a:gradFill>
            <a:gsLst>
              <a:gs pos="0">
                <a:srgbClr val="B5BEC5"/>
              </a:gs>
              <a:gs pos="71000">
                <a:srgbClr val="DDE1E4"/>
              </a:gs>
              <a:gs pos="100000">
                <a:srgbClr val="FEFEF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003E79-0D3D-EA3F-AE86-1C082735D275}"/>
              </a:ext>
            </a:extLst>
          </p:cNvPr>
          <p:cNvSpPr/>
          <p:nvPr/>
        </p:nvSpPr>
        <p:spPr>
          <a:xfrm>
            <a:off x="12231456" y="4226561"/>
            <a:ext cx="5872180" cy="3008446"/>
          </a:xfrm>
          <a:custGeom>
            <a:avLst/>
            <a:gdLst>
              <a:gd name="connsiteX0" fmla="*/ 0 w 2936090"/>
              <a:gd name="connsiteY0" fmla="*/ 0 h 1503681"/>
              <a:gd name="connsiteX1" fmla="*/ 2927285 w 2936090"/>
              <a:gd name="connsiteY1" fmla="*/ 0 h 1503681"/>
              <a:gd name="connsiteX2" fmla="*/ 2927285 w 2936090"/>
              <a:gd name="connsiteY2" fmla="*/ 1448815 h 1503681"/>
              <a:gd name="connsiteX3" fmla="*/ 2928511 w 2936090"/>
              <a:gd name="connsiteY3" fmla="*/ 1449086 h 1503681"/>
              <a:gd name="connsiteX4" fmla="*/ 2936090 w 2936090"/>
              <a:gd name="connsiteY4" fmla="*/ 1454150 h 1503681"/>
              <a:gd name="connsiteX5" fmla="*/ 2928511 w 2936090"/>
              <a:gd name="connsiteY5" fmla="*/ 1459214 h 1503681"/>
              <a:gd name="connsiteX6" fmla="*/ 2927285 w 2936090"/>
              <a:gd name="connsiteY6" fmla="*/ 1459485 h 1503681"/>
              <a:gd name="connsiteX7" fmla="*/ 2927285 w 2936090"/>
              <a:gd name="connsiteY7" fmla="*/ 1463040 h 1503681"/>
              <a:gd name="connsiteX8" fmla="*/ 2911205 w 2936090"/>
              <a:gd name="connsiteY8" fmla="*/ 1463040 h 1503681"/>
              <a:gd name="connsiteX9" fmla="*/ 2906265 w 2936090"/>
              <a:gd name="connsiteY9" fmla="*/ 1464132 h 1503681"/>
              <a:gd name="connsiteX10" fmla="*/ 1468045 w 2936090"/>
              <a:gd name="connsiteY10" fmla="*/ 1503681 h 1503681"/>
              <a:gd name="connsiteX11" fmla="*/ 29826 w 2936090"/>
              <a:gd name="connsiteY11" fmla="*/ 1464132 h 1503681"/>
              <a:gd name="connsiteX12" fmla="*/ 24885 w 2936090"/>
              <a:gd name="connsiteY12" fmla="*/ 1463040 h 1503681"/>
              <a:gd name="connsiteX13" fmla="*/ 0 w 2936090"/>
              <a:gd name="connsiteY13" fmla="*/ 1463040 h 1503681"/>
              <a:gd name="connsiteX14" fmla="*/ 0 w 2936090"/>
              <a:gd name="connsiteY14" fmla="*/ 1454150 h 1503681"/>
              <a:gd name="connsiteX0" fmla="*/ 0 w 2936090"/>
              <a:gd name="connsiteY0" fmla="*/ 0 h 1503681"/>
              <a:gd name="connsiteX1" fmla="*/ 2927285 w 2936090"/>
              <a:gd name="connsiteY1" fmla="*/ 0 h 1503681"/>
              <a:gd name="connsiteX2" fmla="*/ 2927285 w 2936090"/>
              <a:gd name="connsiteY2" fmla="*/ 1448815 h 1503681"/>
              <a:gd name="connsiteX3" fmla="*/ 2928511 w 2936090"/>
              <a:gd name="connsiteY3" fmla="*/ 1449086 h 1503681"/>
              <a:gd name="connsiteX4" fmla="*/ 2936090 w 2936090"/>
              <a:gd name="connsiteY4" fmla="*/ 1454150 h 1503681"/>
              <a:gd name="connsiteX5" fmla="*/ 2928511 w 2936090"/>
              <a:gd name="connsiteY5" fmla="*/ 1459214 h 1503681"/>
              <a:gd name="connsiteX6" fmla="*/ 2927285 w 2936090"/>
              <a:gd name="connsiteY6" fmla="*/ 1459485 h 1503681"/>
              <a:gd name="connsiteX7" fmla="*/ 2927285 w 2936090"/>
              <a:gd name="connsiteY7" fmla="*/ 1463040 h 1503681"/>
              <a:gd name="connsiteX8" fmla="*/ 2911205 w 2936090"/>
              <a:gd name="connsiteY8" fmla="*/ 1463040 h 1503681"/>
              <a:gd name="connsiteX9" fmla="*/ 2906265 w 2936090"/>
              <a:gd name="connsiteY9" fmla="*/ 1464132 h 1503681"/>
              <a:gd name="connsiteX10" fmla="*/ 1468045 w 2936090"/>
              <a:gd name="connsiteY10" fmla="*/ 1503681 h 1503681"/>
              <a:gd name="connsiteX11" fmla="*/ 29826 w 2936090"/>
              <a:gd name="connsiteY11" fmla="*/ 1464132 h 1503681"/>
              <a:gd name="connsiteX12" fmla="*/ 24885 w 2936090"/>
              <a:gd name="connsiteY12" fmla="*/ 1463040 h 1503681"/>
              <a:gd name="connsiteX13" fmla="*/ 0 w 2936090"/>
              <a:gd name="connsiteY13" fmla="*/ 1463040 h 1503681"/>
              <a:gd name="connsiteX14" fmla="*/ 1905 w 2936090"/>
              <a:gd name="connsiteY14" fmla="*/ 1419860 h 1503681"/>
              <a:gd name="connsiteX15" fmla="*/ 0 w 2936090"/>
              <a:gd name="connsiteY15" fmla="*/ 0 h 1503681"/>
              <a:gd name="connsiteX0" fmla="*/ 0 w 2936090"/>
              <a:gd name="connsiteY0" fmla="*/ 0 h 1503681"/>
              <a:gd name="connsiteX1" fmla="*/ 2927285 w 2936090"/>
              <a:gd name="connsiteY1" fmla="*/ 0 h 1503681"/>
              <a:gd name="connsiteX2" fmla="*/ 2927285 w 2936090"/>
              <a:gd name="connsiteY2" fmla="*/ 1448815 h 1503681"/>
              <a:gd name="connsiteX3" fmla="*/ 2928511 w 2936090"/>
              <a:gd name="connsiteY3" fmla="*/ 1449086 h 1503681"/>
              <a:gd name="connsiteX4" fmla="*/ 2936090 w 2936090"/>
              <a:gd name="connsiteY4" fmla="*/ 1454150 h 1503681"/>
              <a:gd name="connsiteX5" fmla="*/ 2928511 w 2936090"/>
              <a:gd name="connsiteY5" fmla="*/ 1459214 h 1503681"/>
              <a:gd name="connsiteX6" fmla="*/ 2927285 w 2936090"/>
              <a:gd name="connsiteY6" fmla="*/ 1459485 h 1503681"/>
              <a:gd name="connsiteX7" fmla="*/ 2927285 w 2936090"/>
              <a:gd name="connsiteY7" fmla="*/ 1463040 h 1503681"/>
              <a:gd name="connsiteX8" fmla="*/ 2911205 w 2936090"/>
              <a:gd name="connsiteY8" fmla="*/ 1463040 h 1503681"/>
              <a:gd name="connsiteX9" fmla="*/ 2906265 w 2936090"/>
              <a:gd name="connsiteY9" fmla="*/ 1464132 h 1503681"/>
              <a:gd name="connsiteX10" fmla="*/ 1468045 w 2936090"/>
              <a:gd name="connsiteY10" fmla="*/ 1503681 h 1503681"/>
              <a:gd name="connsiteX11" fmla="*/ 29826 w 2936090"/>
              <a:gd name="connsiteY11" fmla="*/ 1464132 h 1503681"/>
              <a:gd name="connsiteX12" fmla="*/ 24885 w 2936090"/>
              <a:gd name="connsiteY12" fmla="*/ 1463040 h 1503681"/>
              <a:gd name="connsiteX13" fmla="*/ 0 w 2936090"/>
              <a:gd name="connsiteY13" fmla="*/ 1426845 h 1503681"/>
              <a:gd name="connsiteX14" fmla="*/ 1905 w 2936090"/>
              <a:gd name="connsiteY14" fmla="*/ 1419860 h 1503681"/>
              <a:gd name="connsiteX15" fmla="*/ 0 w 2936090"/>
              <a:gd name="connsiteY15" fmla="*/ 0 h 1503681"/>
              <a:gd name="connsiteX0" fmla="*/ 0 w 2936090"/>
              <a:gd name="connsiteY0" fmla="*/ 0 h 1503681"/>
              <a:gd name="connsiteX1" fmla="*/ 2927285 w 2936090"/>
              <a:gd name="connsiteY1" fmla="*/ 0 h 1503681"/>
              <a:gd name="connsiteX2" fmla="*/ 2927285 w 2936090"/>
              <a:gd name="connsiteY2" fmla="*/ 1448815 h 1503681"/>
              <a:gd name="connsiteX3" fmla="*/ 2928511 w 2936090"/>
              <a:gd name="connsiteY3" fmla="*/ 1449086 h 1503681"/>
              <a:gd name="connsiteX4" fmla="*/ 2936090 w 2936090"/>
              <a:gd name="connsiteY4" fmla="*/ 1454150 h 1503681"/>
              <a:gd name="connsiteX5" fmla="*/ 2928511 w 2936090"/>
              <a:gd name="connsiteY5" fmla="*/ 1459214 h 1503681"/>
              <a:gd name="connsiteX6" fmla="*/ 2927285 w 2936090"/>
              <a:gd name="connsiteY6" fmla="*/ 1459485 h 1503681"/>
              <a:gd name="connsiteX7" fmla="*/ 2927285 w 2936090"/>
              <a:gd name="connsiteY7" fmla="*/ 1463040 h 1503681"/>
              <a:gd name="connsiteX8" fmla="*/ 2911205 w 2936090"/>
              <a:gd name="connsiteY8" fmla="*/ 1463040 h 1503681"/>
              <a:gd name="connsiteX9" fmla="*/ 2906265 w 2936090"/>
              <a:gd name="connsiteY9" fmla="*/ 1464132 h 1503681"/>
              <a:gd name="connsiteX10" fmla="*/ 1468045 w 2936090"/>
              <a:gd name="connsiteY10" fmla="*/ 1503681 h 1503681"/>
              <a:gd name="connsiteX11" fmla="*/ 29826 w 2936090"/>
              <a:gd name="connsiteY11" fmla="*/ 1464132 h 1503681"/>
              <a:gd name="connsiteX12" fmla="*/ 24885 w 2936090"/>
              <a:gd name="connsiteY12" fmla="*/ 1438275 h 1503681"/>
              <a:gd name="connsiteX13" fmla="*/ 0 w 2936090"/>
              <a:gd name="connsiteY13" fmla="*/ 1426845 h 1503681"/>
              <a:gd name="connsiteX14" fmla="*/ 1905 w 2936090"/>
              <a:gd name="connsiteY14" fmla="*/ 1419860 h 1503681"/>
              <a:gd name="connsiteX15" fmla="*/ 0 w 2936090"/>
              <a:gd name="connsiteY15" fmla="*/ 0 h 1503681"/>
              <a:gd name="connsiteX0" fmla="*/ 0 w 2936090"/>
              <a:gd name="connsiteY0" fmla="*/ 0 h 1504134"/>
              <a:gd name="connsiteX1" fmla="*/ 2927285 w 2936090"/>
              <a:gd name="connsiteY1" fmla="*/ 0 h 1504134"/>
              <a:gd name="connsiteX2" fmla="*/ 2927285 w 2936090"/>
              <a:gd name="connsiteY2" fmla="*/ 1448815 h 1504134"/>
              <a:gd name="connsiteX3" fmla="*/ 2928511 w 2936090"/>
              <a:gd name="connsiteY3" fmla="*/ 1449086 h 1504134"/>
              <a:gd name="connsiteX4" fmla="*/ 2936090 w 2936090"/>
              <a:gd name="connsiteY4" fmla="*/ 1454150 h 1504134"/>
              <a:gd name="connsiteX5" fmla="*/ 2928511 w 2936090"/>
              <a:gd name="connsiteY5" fmla="*/ 1459214 h 1504134"/>
              <a:gd name="connsiteX6" fmla="*/ 2927285 w 2936090"/>
              <a:gd name="connsiteY6" fmla="*/ 1459485 h 1504134"/>
              <a:gd name="connsiteX7" fmla="*/ 2927285 w 2936090"/>
              <a:gd name="connsiteY7" fmla="*/ 1463040 h 1504134"/>
              <a:gd name="connsiteX8" fmla="*/ 2911205 w 2936090"/>
              <a:gd name="connsiteY8" fmla="*/ 1463040 h 1504134"/>
              <a:gd name="connsiteX9" fmla="*/ 2906265 w 2936090"/>
              <a:gd name="connsiteY9" fmla="*/ 1464132 h 1504134"/>
              <a:gd name="connsiteX10" fmla="*/ 1468045 w 2936090"/>
              <a:gd name="connsiteY10" fmla="*/ 1503681 h 1504134"/>
              <a:gd name="connsiteX11" fmla="*/ 29826 w 2936090"/>
              <a:gd name="connsiteY11" fmla="*/ 1441272 h 1504134"/>
              <a:gd name="connsiteX12" fmla="*/ 24885 w 2936090"/>
              <a:gd name="connsiteY12" fmla="*/ 1438275 h 1504134"/>
              <a:gd name="connsiteX13" fmla="*/ 0 w 2936090"/>
              <a:gd name="connsiteY13" fmla="*/ 1426845 h 1504134"/>
              <a:gd name="connsiteX14" fmla="*/ 1905 w 2936090"/>
              <a:gd name="connsiteY14" fmla="*/ 1419860 h 1504134"/>
              <a:gd name="connsiteX15" fmla="*/ 0 w 2936090"/>
              <a:gd name="connsiteY15" fmla="*/ 0 h 1504134"/>
              <a:gd name="connsiteX0" fmla="*/ 0 w 2936090"/>
              <a:gd name="connsiteY0" fmla="*/ 0 h 1504134"/>
              <a:gd name="connsiteX1" fmla="*/ 2927285 w 2936090"/>
              <a:gd name="connsiteY1" fmla="*/ 0 h 1504134"/>
              <a:gd name="connsiteX2" fmla="*/ 2927285 w 2936090"/>
              <a:gd name="connsiteY2" fmla="*/ 1448815 h 1504134"/>
              <a:gd name="connsiteX3" fmla="*/ 2928511 w 2936090"/>
              <a:gd name="connsiteY3" fmla="*/ 1449086 h 1504134"/>
              <a:gd name="connsiteX4" fmla="*/ 2936090 w 2936090"/>
              <a:gd name="connsiteY4" fmla="*/ 1454150 h 1504134"/>
              <a:gd name="connsiteX5" fmla="*/ 2928511 w 2936090"/>
              <a:gd name="connsiteY5" fmla="*/ 1459214 h 1504134"/>
              <a:gd name="connsiteX6" fmla="*/ 2927285 w 2936090"/>
              <a:gd name="connsiteY6" fmla="*/ 1459485 h 1504134"/>
              <a:gd name="connsiteX7" fmla="*/ 2927285 w 2936090"/>
              <a:gd name="connsiteY7" fmla="*/ 1463040 h 1504134"/>
              <a:gd name="connsiteX8" fmla="*/ 2911205 w 2936090"/>
              <a:gd name="connsiteY8" fmla="*/ 1463040 h 1504134"/>
              <a:gd name="connsiteX9" fmla="*/ 2906265 w 2936090"/>
              <a:gd name="connsiteY9" fmla="*/ 1464132 h 1504134"/>
              <a:gd name="connsiteX10" fmla="*/ 1468045 w 2936090"/>
              <a:gd name="connsiteY10" fmla="*/ 1503681 h 1504134"/>
              <a:gd name="connsiteX11" fmla="*/ 29826 w 2936090"/>
              <a:gd name="connsiteY11" fmla="*/ 1441272 h 1504134"/>
              <a:gd name="connsiteX12" fmla="*/ 40125 w 2936090"/>
              <a:gd name="connsiteY12" fmla="*/ 1430655 h 1504134"/>
              <a:gd name="connsiteX13" fmla="*/ 0 w 2936090"/>
              <a:gd name="connsiteY13" fmla="*/ 1426845 h 1504134"/>
              <a:gd name="connsiteX14" fmla="*/ 1905 w 2936090"/>
              <a:gd name="connsiteY14" fmla="*/ 1419860 h 1504134"/>
              <a:gd name="connsiteX15" fmla="*/ 0 w 2936090"/>
              <a:gd name="connsiteY15" fmla="*/ 0 h 1504134"/>
              <a:gd name="connsiteX0" fmla="*/ 0 w 2936090"/>
              <a:gd name="connsiteY0" fmla="*/ 0 h 1504223"/>
              <a:gd name="connsiteX1" fmla="*/ 2927285 w 2936090"/>
              <a:gd name="connsiteY1" fmla="*/ 0 h 1504223"/>
              <a:gd name="connsiteX2" fmla="*/ 2927285 w 2936090"/>
              <a:gd name="connsiteY2" fmla="*/ 1448815 h 1504223"/>
              <a:gd name="connsiteX3" fmla="*/ 2928511 w 2936090"/>
              <a:gd name="connsiteY3" fmla="*/ 1449086 h 1504223"/>
              <a:gd name="connsiteX4" fmla="*/ 2936090 w 2936090"/>
              <a:gd name="connsiteY4" fmla="*/ 1454150 h 1504223"/>
              <a:gd name="connsiteX5" fmla="*/ 2928511 w 2936090"/>
              <a:gd name="connsiteY5" fmla="*/ 1459214 h 1504223"/>
              <a:gd name="connsiteX6" fmla="*/ 2927285 w 2936090"/>
              <a:gd name="connsiteY6" fmla="*/ 1459485 h 1504223"/>
              <a:gd name="connsiteX7" fmla="*/ 2927285 w 2936090"/>
              <a:gd name="connsiteY7" fmla="*/ 1463040 h 1504223"/>
              <a:gd name="connsiteX8" fmla="*/ 2911205 w 2936090"/>
              <a:gd name="connsiteY8" fmla="*/ 1463040 h 1504223"/>
              <a:gd name="connsiteX9" fmla="*/ 2906265 w 2936090"/>
              <a:gd name="connsiteY9" fmla="*/ 1464132 h 1504223"/>
              <a:gd name="connsiteX10" fmla="*/ 1468045 w 2936090"/>
              <a:gd name="connsiteY10" fmla="*/ 1503681 h 1504223"/>
              <a:gd name="connsiteX11" fmla="*/ 57766 w 2936090"/>
              <a:gd name="connsiteY11" fmla="*/ 1438732 h 1504223"/>
              <a:gd name="connsiteX12" fmla="*/ 40125 w 2936090"/>
              <a:gd name="connsiteY12" fmla="*/ 1430655 h 1504223"/>
              <a:gd name="connsiteX13" fmla="*/ 0 w 2936090"/>
              <a:gd name="connsiteY13" fmla="*/ 1426845 h 1504223"/>
              <a:gd name="connsiteX14" fmla="*/ 1905 w 2936090"/>
              <a:gd name="connsiteY14" fmla="*/ 1419860 h 1504223"/>
              <a:gd name="connsiteX15" fmla="*/ 0 w 2936090"/>
              <a:gd name="connsiteY15" fmla="*/ 0 h 1504223"/>
              <a:gd name="connsiteX0" fmla="*/ 0 w 2936090"/>
              <a:gd name="connsiteY0" fmla="*/ 0 h 1504223"/>
              <a:gd name="connsiteX1" fmla="*/ 2927285 w 2936090"/>
              <a:gd name="connsiteY1" fmla="*/ 0 h 1504223"/>
              <a:gd name="connsiteX2" fmla="*/ 2927285 w 2936090"/>
              <a:gd name="connsiteY2" fmla="*/ 1448815 h 1504223"/>
              <a:gd name="connsiteX3" fmla="*/ 2928511 w 2936090"/>
              <a:gd name="connsiteY3" fmla="*/ 1449086 h 1504223"/>
              <a:gd name="connsiteX4" fmla="*/ 2936090 w 2936090"/>
              <a:gd name="connsiteY4" fmla="*/ 1454150 h 1504223"/>
              <a:gd name="connsiteX5" fmla="*/ 2928511 w 2936090"/>
              <a:gd name="connsiteY5" fmla="*/ 1459214 h 1504223"/>
              <a:gd name="connsiteX6" fmla="*/ 2927285 w 2936090"/>
              <a:gd name="connsiteY6" fmla="*/ 1459485 h 1504223"/>
              <a:gd name="connsiteX7" fmla="*/ 2927285 w 2936090"/>
              <a:gd name="connsiteY7" fmla="*/ 1463040 h 1504223"/>
              <a:gd name="connsiteX8" fmla="*/ 2911205 w 2936090"/>
              <a:gd name="connsiteY8" fmla="*/ 1463040 h 1504223"/>
              <a:gd name="connsiteX9" fmla="*/ 2906265 w 2936090"/>
              <a:gd name="connsiteY9" fmla="*/ 1464132 h 1504223"/>
              <a:gd name="connsiteX10" fmla="*/ 1468045 w 2936090"/>
              <a:gd name="connsiteY10" fmla="*/ 1503681 h 1504223"/>
              <a:gd name="connsiteX11" fmla="*/ 57766 w 2936090"/>
              <a:gd name="connsiteY11" fmla="*/ 1438732 h 1504223"/>
              <a:gd name="connsiteX12" fmla="*/ 24885 w 2936090"/>
              <a:gd name="connsiteY12" fmla="*/ 1438275 h 1504223"/>
              <a:gd name="connsiteX13" fmla="*/ 0 w 2936090"/>
              <a:gd name="connsiteY13" fmla="*/ 1426845 h 1504223"/>
              <a:gd name="connsiteX14" fmla="*/ 1905 w 2936090"/>
              <a:gd name="connsiteY14" fmla="*/ 1419860 h 1504223"/>
              <a:gd name="connsiteX15" fmla="*/ 0 w 2936090"/>
              <a:gd name="connsiteY15" fmla="*/ 0 h 150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36090" h="1504223">
                <a:moveTo>
                  <a:pt x="0" y="0"/>
                </a:moveTo>
                <a:lnTo>
                  <a:pt x="2927285" y="0"/>
                </a:lnTo>
                <a:lnTo>
                  <a:pt x="2927285" y="1448815"/>
                </a:lnTo>
                <a:lnTo>
                  <a:pt x="2928511" y="1449086"/>
                </a:lnTo>
                <a:cubicBezTo>
                  <a:pt x="2933523" y="1450751"/>
                  <a:pt x="2936090" y="1452440"/>
                  <a:pt x="2936090" y="1454150"/>
                </a:cubicBezTo>
                <a:cubicBezTo>
                  <a:pt x="2936090" y="1455860"/>
                  <a:pt x="2933523" y="1457549"/>
                  <a:pt x="2928511" y="1459214"/>
                </a:cubicBezTo>
                <a:lnTo>
                  <a:pt x="2927285" y="1459485"/>
                </a:lnTo>
                <a:lnTo>
                  <a:pt x="2927285" y="1463040"/>
                </a:lnTo>
                <a:lnTo>
                  <a:pt x="2911205" y="1463040"/>
                </a:lnTo>
                <a:lnTo>
                  <a:pt x="2906265" y="1464132"/>
                </a:lnTo>
                <a:cubicBezTo>
                  <a:pt x="2769375" y="1486703"/>
                  <a:pt x="1942795" y="1507914"/>
                  <a:pt x="1468045" y="1503681"/>
                </a:cubicBezTo>
                <a:cubicBezTo>
                  <a:pt x="993295" y="1499448"/>
                  <a:pt x="194655" y="1461303"/>
                  <a:pt x="57766" y="1438732"/>
                </a:cubicBezTo>
                <a:lnTo>
                  <a:pt x="24885" y="1438275"/>
                </a:lnTo>
                <a:lnTo>
                  <a:pt x="0" y="1426845"/>
                </a:lnTo>
                <a:lnTo>
                  <a:pt x="1905" y="1419860"/>
                </a:lnTo>
                <a:cubicBezTo>
                  <a:pt x="1905" y="935143"/>
                  <a:pt x="0" y="484717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72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2DEDCB0-341C-0FE5-7AB4-407DDFA6D98D}"/>
              </a:ext>
            </a:extLst>
          </p:cNvPr>
          <p:cNvSpPr/>
          <p:nvPr/>
        </p:nvSpPr>
        <p:spPr>
          <a:xfrm>
            <a:off x="12235700" y="4226558"/>
            <a:ext cx="1399972" cy="2729812"/>
          </a:xfrm>
          <a:custGeom>
            <a:avLst/>
            <a:gdLst>
              <a:gd name="connsiteX0" fmla="*/ 0 w 710285"/>
              <a:gd name="connsiteY0" fmla="*/ 0 h 1365250"/>
              <a:gd name="connsiteX1" fmla="*/ 710285 w 710285"/>
              <a:gd name="connsiteY1" fmla="*/ 0 h 1365250"/>
              <a:gd name="connsiteX2" fmla="*/ 710285 w 710285"/>
              <a:gd name="connsiteY2" fmla="*/ 1192301 h 1365250"/>
              <a:gd name="connsiteX3" fmla="*/ 710285 w 710285"/>
              <a:gd name="connsiteY3" fmla="*/ 1279527 h 1365250"/>
              <a:gd name="connsiteX4" fmla="*/ 710285 w 710285"/>
              <a:gd name="connsiteY4" fmla="*/ 1355318 h 1365250"/>
              <a:gd name="connsiteX5" fmla="*/ 700441 w 710285"/>
              <a:gd name="connsiteY5" fmla="*/ 1365250 h 1365250"/>
              <a:gd name="connsiteX6" fmla="*/ 1011 w 710285"/>
              <a:gd name="connsiteY6" fmla="*/ 1283335 h 1365250"/>
              <a:gd name="connsiteX7" fmla="*/ 821 w 710285"/>
              <a:gd name="connsiteY7" fmla="*/ 1279527 h 1365250"/>
              <a:gd name="connsiteX8" fmla="*/ 0 w 710285"/>
              <a:gd name="connsiteY8" fmla="*/ 1279527 h 1365250"/>
              <a:gd name="connsiteX0" fmla="*/ 0 w 710285"/>
              <a:gd name="connsiteY0" fmla="*/ 0 h 1361440"/>
              <a:gd name="connsiteX1" fmla="*/ 710285 w 710285"/>
              <a:gd name="connsiteY1" fmla="*/ 0 h 1361440"/>
              <a:gd name="connsiteX2" fmla="*/ 710285 w 710285"/>
              <a:gd name="connsiteY2" fmla="*/ 1192301 h 1361440"/>
              <a:gd name="connsiteX3" fmla="*/ 710285 w 710285"/>
              <a:gd name="connsiteY3" fmla="*/ 1279527 h 1361440"/>
              <a:gd name="connsiteX4" fmla="*/ 710285 w 710285"/>
              <a:gd name="connsiteY4" fmla="*/ 1355318 h 1361440"/>
              <a:gd name="connsiteX5" fmla="*/ 698536 w 710285"/>
              <a:gd name="connsiteY5" fmla="*/ 1361440 h 1361440"/>
              <a:gd name="connsiteX6" fmla="*/ 1011 w 710285"/>
              <a:gd name="connsiteY6" fmla="*/ 1283335 h 1361440"/>
              <a:gd name="connsiteX7" fmla="*/ 821 w 710285"/>
              <a:gd name="connsiteY7" fmla="*/ 1279527 h 1361440"/>
              <a:gd name="connsiteX8" fmla="*/ 0 w 710285"/>
              <a:gd name="connsiteY8" fmla="*/ 1279527 h 1361440"/>
              <a:gd name="connsiteX9" fmla="*/ 0 w 710285"/>
              <a:gd name="connsiteY9" fmla="*/ 0 h 1361440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54303"/>
              <a:gd name="connsiteY0" fmla="*/ 0 h 1364906"/>
              <a:gd name="connsiteX1" fmla="*/ 710285 w 754303"/>
              <a:gd name="connsiteY1" fmla="*/ 0 h 1364906"/>
              <a:gd name="connsiteX2" fmla="*/ 710285 w 754303"/>
              <a:gd name="connsiteY2" fmla="*/ 1192301 h 1364906"/>
              <a:gd name="connsiteX3" fmla="*/ 710285 w 754303"/>
              <a:gd name="connsiteY3" fmla="*/ 1279527 h 1364906"/>
              <a:gd name="connsiteX4" fmla="*/ 710285 w 754303"/>
              <a:gd name="connsiteY4" fmla="*/ 1355318 h 1364906"/>
              <a:gd name="connsiteX5" fmla="*/ 698536 w 754303"/>
              <a:gd name="connsiteY5" fmla="*/ 1361440 h 1364906"/>
              <a:gd name="connsiteX6" fmla="*/ 1011 w 754303"/>
              <a:gd name="connsiteY6" fmla="*/ 1304290 h 1364906"/>
              <a:gd name="connsiteX7" fmla="*/ 821 w 754303"/>
              <a:gd name="connsiteY7" fmla="*/ 1279527 h 1364906"/>
              <a:gd name="connsiteX8" fmla="*/ 0 w 754303"/>
              <a:gd name="connsiteY8" fmla="*/ 1279527 h 1364906"/>
              <a:gd name="connsiteX9" fmla="*/ 0 w 754303"/>
              <a:gd name="connsiteY9" fmla="*/ 0 h 1364906"/>
              <a:gd name="connsiteX0" fmla="*/ 0 w 710285"/>
              <a:gd name="connsiteY0" fmla="*/ 0 h 1364906"/>
              <a:gd name="connsiteX1" fmla="*/ 710285 w 710285"/>
              <a:gd name="connsiteY1" fmla="*/ 0 h 1364906"/>
              <a:gd name="connsiteX2" fmla="*/ 710285 w 710285"/>
              <a:gd name="connsiteY2" fmla="*/ 1192301 h 1364906"/>
              <a:gd name="connsiteX3" fmla="*/ 710285 w 710285"/>
              <a:gd name="connsiteY3" fmla="*/ 1279527 h 1364906"/>
              <a:gd name="connsiteX4" fmla="*/ 710285 w 710285"/>
              <a:gd name="connsiteY4" fmla="*/ 1355318 h 1364906"/>
              <a:gd name="connsiteX5" fmla="*/ 549693 w 710285"/>
              <a:gd name="connsiteY5" fmla="*/ 1361440 h 1364906"/>
              <a:gd name="connsiteX6" fmla="*/ 1011 w 710285"/>
              <a:gd name="connsiteY6" fmla="*/ 1304290 h 1364906"/>
              <a:gd name="connsiteX7" fmla="*/ 821 w 710285"/>
              <a:gd name="connsiteY7" fmla="*/ 1279527 h 1364906"/>
              <a:gd name="connsiteX8" fmla="*/ 0 w 710285"/>
              <a:gd name="connsiteY8" fmla="*/ 1279527 h 1364906"/>
              <a:gd name="connsiteX9" fmla="*/ 0 w 710285"/>
              <a:gd name="connsiteY9" fmla="*/ 0 h 136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0285" h="1364906">
                <a:moveTo>
                  <a:pt x="0" y="0"/>
                </a:moveTo>
                <a:lnTo>
                  <a:pt x="710285" y="0"/>
                </a:lnTo>
                <a:lnTo>
                  <a:pt x="710285" y="1192301"/>
                </a:lnTo>
                <a:lnTo>
                  <a:pt x="710285" y="1279527"/>
                </a:lnTo>
                <a:lnTo>
                  <a:pt x="710285" y="1355318"/>
                </a:lnTo>
                <a:cubicBezTo>
                  <a:pt x="710285" y="1360803"/>
                  <a:pt x="667905" y="1369945"/>
                  <a:pt x="549693" y="1361440"/>
                </a:cubicBezTo>
                <a:cubicBezTo>
                  <a:pt x="431481" y="1352935"/>
                  <a:pt x="234154" y="1363980"/>
                  <a:pt x="1011" y="1304290"/>
                </a:cubicBezTo>
                <a:cubicBezTo>
                  <a:pt x="948" y="1303021"/>
                  <a:pt x="884" y="1280796"/>
                  <a:pt x="821" y="1279527"/>
                </a:cubicBezTo>
                <a:lnTo>
                  <a:pt x="0" y="1279527"/>
                </a:lnTo>
                <a:lnTo>
                  <a:pt x="0" y="0"/>
                </a:lnTo>
                <a:close/>
              </a:path>
            </a:pathLst>
          </a:custGeom>
          <a:solidFill>
            <a:srgbClr val="758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E5266C-EFD6-B355-8F9F-14FE09B57E91}"/>
              </a:ext>
            </a:extLst>
          </p:cNvPr>
          <p:cNvSpPr/>
          <p:nvPr/>
        </p:nvSpPr>
        <p:spPr>
          <a:xfrm>
            <a:off x="13785424" y="4226556"/>
            <a:ext cx="1303404" cy="2760984"/>
          </a:xfrm>
          <a:custGeom>
            <a:avLst/>
            <a:gdLst>
              <a:gd name="connsiteX0" fmla="*/ 8855 w 676615"/>
              <a:gd name="connsiteY0" fmla="*/ 0 h 1370765"/>
              <a:gd name="connsiteX1" fmla="*/ 671795 w 676615"/>
              <a:gd name="connsiteY1" fmla="*/ 0 h 1370765"/>
              <a:gd name="connsiteX2" fmla="*/ 671795 w 676615"/>
              <a:gd name="connsiteY2" fmla="*/ 1335528 h 1370765"/>
              <a:gd name="connsiteX3" fmla="*/ 672082 w 676615"/>
              <a:gd name="connsiteY3" fmla="*/ 1336040 h 1370765"/>
              <a:gd name="connsiteX4" fmla="*/ 659371 w 676615"/>
              <a:gd name="connsiteY4" fmla="*/ 1368804 h 1370765"/>
              <a:gd name="connsiteX5" fmla="*/ 7320 w 676615"/>
              <a:gd name="connsiteY5" fmla="*/ 1349453 h 1370765"/>
              <a:gd name="connsiteX6" fmla="*/ 1003 w 676615"/>
              <a:gd name="connsiteY6" fmla="*/ 1347372 h 1370765"/>
              <a:gd name="connsiteX7" fmla="*/ 12930 w 676615"/>
              <a:gd name="connsiteY7" fmla="*/ 1346201 h 1370765"/>
              <a:gd name="connsiteX8" fmla="*/ 8855 w 676615"/>
              <a:gd name="connsiteY8" fmla="*/ 1346201 h 1370765"/>
              <a:gd name="connsiteX0" fmla="*/ 8855 w 672082"/>
              <a:gd name="connsiteY0" fmla="*/ 0 h 1370765"/>
              <a:gd name="connsiteX1" fmla="*/ 671795 w 672082"/>
              <a:gd name="connsiteY1" fmla="*/ 0 h 1370765"/>
              <a:gd name="connsiteX2" fmla="*/ 671795 w 672082"/>
              <a:gd name="connsiteY2" fmla="*/ 1335528 h 1370765"/>
              <a:gd name="connsiteX3" fmla="*/ 672082 w 672082"/>
              <a:gd name="connsiteY3" fmla="*/ 1336040 h 1370765"/>
              <a:gd name="connsiteX4" fmla="*/ 659371 w 672082"/>
              <a:gd name="connsiteY4" fmla="*/ 1368804 h 1370765"/>
              <a:gd name="connsiteX5" fmla="*/ 7320 w 672082"/>
              <a:gd name="connsiteY5" fmla="*/ 1349453 h 1370765"/>
              <a:gd name="connsiteX6" fmla="*/ 1003 w 672082"/>
              <a:gd name="connsiteY6" fmla="*/ 1347372 h 1370765"/>
              <a:gd name="connsiteX7" fmla="*/ 12930 w 672082"/>
              <a:gd name="connsiteY7" fmla="*/ 1346201 h 1370765"/>
              <a:gd name="connsiteX8" fmla="*/ 8855 w 672082"/>
              <a:gd name="connsiteY8" fmla="*/ 1346201 h 1370765"/>
              <a:gd name="connsiteX9" fmla="*/ 8855 w 672082"/>
              <a:gd name="connsiteY9" fmla="*/ 0 h 1370765"/>
              <a:gd name="connsiteX0" fmla="*/ 8855 w 672082"/>
              <a:gd name="connsiteY0" fmla="*/ 0 h 1370765"/>
              <a:gd name="connsiteX1" fmla="*/ 671795 w 672082"/>
              <a:gd name="connsiteY1" fmla="*/ 0 h 1370765"/>
              <a:gd name="connsiteX2" fmla="*/ 671795 w 672082"/>
              <a:gd name="connsiteY2" fmla="*/ 1335528 h 1370765"/>
              <a:gd name="connsiteX3" fmla="*/ 672082 w 672082"/>
              <a:gd name="connsiteY3" fmla="*/ 1336040 h 1370765"/>
              <a:gd name="connsiteX4" fmla="*/ 659371 w 672082"/>
              <a:gd name="connsiteY4" fmla="*/ 1368804 h 1370765"/>
              <a:gd name="connsiteX5" fmla="*/ 7320 w 672082"/>
              <a:gd name="connsiteY5" fmla="*/ 1349453 h 1370765"/>
              <a:gd name="connsiteX6" fmla="*/ 1003 w 672082"/>
              <a:gd name="connsiteY6" fmla="*/ 1347372 h 1370765"/>
              <a:gd name="connsiteX7" fmla="*/ 12930 w 672082"/>
              <a:gd name="connsiteY7" fmla="*/ 1346201 h 1370765"/>
              <a:gd name="connsiteX8" fmla="*/ 8855 w 672082"/>
              <a:gd name="connsiteY8" fmla="*/ 1346201 h 1370765"/>
              <a:gd name="connsiteX9" fmla="*/ 8855 w 672082"/>
              <a:gd name="connsiteY9" fmla="*/ 0 h 13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2082" h="1370765">
                <a:moveTo>
                  <a:pt x="8855" y="0"/>
                </a:moveTo>
                <a:lnTo>
                  <a:pt x="671795" y="0"/>
                </a:lnTo>
                <a:lnTo>
                  <a:pt x="671795" y="1335528"/>
                </a:lnTo>
                <a:lnTo>
                  <a:pt x="672082" y="1336040"/>
                </a:lnTo>
                <a:cubicBezTo>
                  <a:pt x="662992" y="1367583"/>
                  <a:pt x="678363" y="1367197"/>
                  <a:pt x="659371" y="1368804"/>
                </a:cubicBezTo>
                <a:cubicBezTo>
                  <a:pt x="558076" y="1377376"/>
                  <a:pt x="62703" y="1355442"/>
                  <a:pt x="7320" y="1349453"/>
                </a:cubicBezTo>
                <a:cubicBezTo>
                  <a:pt x="397" y="1348704"/>
                  <a:pt x="-1382" y="1348017"/>
                  <a:pt x="1003" y="1347372"/>
                </a:cubicBezTo>
                <a:lnTo>
                  <a:pt x="12930" y="1346201"/>
                </a:lnTo>
                <a:lnTo>
                  <a:pt x="8855" y="1346201"/>
                </a:lnTo>
                <a:lnTo>
                  <a:pt x="8855" y="0"/>
                </a:lnTo>
                <a:close/>
              </a:path>
            </a:pathLst>
          </a:custGeom>
          <a:solidFill>
            <a:srgbClr val="758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398C3FC-9F81-8BAF-E9EF-7DDFFAD8D90A}"/>
              </a:ext>
            </a:extLst>
          </p:cNvPr>
          <p:cNvSpPr/>
          <p:nvPr/>
        </p:nvSpPr>
        <p:spPr>
          <a:xfrm>
            <a:off x="15238582" y="4226557"/>
            <a:ext cx="2876484" cy="2760982"/>
          </a:xfrm>
          <a:custGeom>
            <a:avLst/>
            <a:gdLst>
              <a:gd name="connsiteX0" fmla="*/ 2846 w 1472677"/>
              <a:gd name="connsiteY0" fmla="*/ 0 h 1365250"/>
              <a:gd name="connsiteX1" fmla="*/ 1469099 w 1472677"/>
              <a:gd name="connsiteY1" fmla="*/ 0 h 1365250"/>
              <a:gd name="connsiteX2" fmla="*/ 1469099 w 1472677"/>
              <a:gd name="connsiteY2" fmla="*/ 1181844 h 1365250"/>
              <a:gd name="connsiteX3" fmla="*/ 1469308 w 1472677"/>
              <a:gd name="connsiteY3" fmla="*/ 1181930 h 1365250"/>
              <a:gd name="connsiteX4" fmla="*/ 1472677 w 1472677"/>
              <a:gd name="connsiteY4" fmla="*/ 1190063 h 1365250"/>
              <a:gd name="connsiteX5" fmla="*/ 1472677 w 1472677"/>
              <a:gd name="connsiteY5" fmla="*/ 1241353 h 1365250"/>
              <a:gd name="connsiteX6" fmla="*/ 1464985 w 1472677"/>
              <a:gd name="connsiteY6" fmla="*/ 1296670 h 1365250"/>
              <a:gd name="connsiteX7" fmla="*/ 11502 w 1472677"/>
              <a:gd name="connsiteY7" fmla="*/ 1365250 h 1365250"/>
              <a:gd name="connsiteX8" fmla="*/ 0 w 1472677"/>
              <a:gd name="connsiteY8" fmla="*/ 1353748 h 1365250"/>
              <a:gd name="connsiteX9" fmla="*/ 0 w 1472677"/>
              <a:gd name="connsiteY9" fmla="*/ 1190063 h 1365250"/>
              <a:gd name="connsiteX10" fmla="*/ 2846 w 1472677"/>
              <a:gd name="connsiteY10" fmla="*/ 1183193 h 13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72677" h="1365250">
                <a:moveTo>
                  <a:pt x="2846" y="0"/>
                </a:moveTo>
                <a:lnTo>
                  <a:pt x="1469099" y="0"/>
                </a:lnTo>
                <a:lnTo>
                  <a:pt x="1469099" y="1181844"/>
                </a:lnTo>
                <a:lnTo>
                  <a:pt x="1469308" y="1181930"/>
                </a:lnTo>
                <a:cubicBezTo>
                  <a:pt x="1471390" y="1184012"/>
                  <a:pt x="1472677" y="1186887"/>
                  <a:pt x="1472677" y="1190063"/>
                </a:cubicBezTo>
                <a:lnTo>
                  <a:pt x="1472677" y="1241353"/>
                </a:lnTo>
                <a:cubicBezTo>
                  <a:pt x="1472677" y="1247705"/>
                  <a:pt x="1471337" y="1296670"/>
                  <a:pt x="1464985" y="1296670"/>
                </a:cubicBezTo>
                <a:cubicBezTo>
                  <a:pt x="963346" y="1370965"/>
                  <a:pt x="495996" y="1342390"/>
                  <a:pt x="11502" y="1365250"/>
                </a:cubicBezTo>
                <a:cubicBezTo>
                  <a:pt x="5150" y="1365250"/>
                  <a:pt x="0" y="1360100"/>
                  <a:pt x="0" y="1353748"/>
                </a:cubicBezTo>
                <a:lnTo>
                  <a:pt x="0" y="1190063"/>
                </a:lnTo>
                <a:lnTo>
                  <a:pt x="2846" y="1183193"/>
                </a:lnTo>
                <a:close/>
              </a:path>
            </a:pathLst>
          </a:custGeom>
          <a:solidFill>
            <a:srgbClr val="758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27AF897-29D0-2332-27F7-AE82ABF61720}"/>
              </a:ext>
            </a:extLst>
          </p:cNvPr>
          <p:cNvSpPr/>
          <p:nvPr/>
        </p:nvSpPr>
        <p:spPr>
          <a:xfrm>
            <a:off x="12235701" y="4301809"/>
            <a:ext cx="1339330" cy="2497758"/>
          </a:xfrm>
          <a:custGeom>
            <a:avLst/>
            <a:gdLst>
              <a:gd name="connsiteX0" fmla="*/ 0 w 710285"/>
              <a:gd name="connsiteY0" fmla="*/ 0 h 1365250"/>
              <a:gd name="connsiteX1" fmla="*/ 710285 w 710285"/>
              <a:gd name="connsiteY1" fmla="*/ 0 h 1365250"/>
              <a:gd name="connsiteX2" fmla="*/ 710285 w 710285"/>
              <a:gd name="connsiteY2" fmla="*/ 1192301 h 1365250"/>
              <a:gd name="connsiteX3" fmla="*/ 710285 w 710285"/>
              <a:gd name="connsiteY3" fmla="*/ 1279527 h 1365250"/>
              <a:gd name="connsiteX4" fmla="*/ 710285 w 710285"/>
              <a:gd name="connsiteY4" fmla="*/ 1355318 h 1365250"/>
              <a:gd name="connsiteX5" fmla="*/ 700441 w 710285"/>
              <a:gd name="connsiteY5" fmla="*/ 1365250 h 1365250"/>
              <a:gd name="connsiteX6" fmla="*/ 1011 w 710285"/>
              <a:gd name="connsiteY6" fmla="*/ 1283335 h 1365250"/>
              <a:gd name="connsiteX7" fmla="*/ 821 w 710285"/>
              <a:gd name="connsiteY7" fmla="*/ 1279527 h 1365250"/>
              <a:gd name="connsiteX8" fmla="*/ 0 w 710285"/>
              <a:gd name="connsiteY8" fmla="*/ 1279527 h 1365250"/>
              <a:gd name="connsiteX0" fmla="*/ 0 w 710285"/>
              <a:gd name="connsiteY0" fmla="*/ 0 h 1361440"/>
              <a:gd name="connsiteX1" fmla="*/ 710285 w 710285"/>
              <a:gd name="connsiteY1" fmla="*/ 0 h 1361440"/>
              <a:gd name="connsiteX2" fmla="*/ 710285 w 710285"/>
              <a:gd name="connsiteY2" fmla="*/ 1192301 h 1361440"/>
              <a:gd name="connsiteX3" fmla="*/ 710285 w 710285"/>
              <a:gd name="connsiteY3" fmla="*/ 1279527 h 1361440"/>
              <a:gd name="connsiteX4" fmla="*/ 710285 w 710285"/>
              <a:gd name="connsiteY4" fmla="*/ 1355318 h 1361440"/>
              <a:gd name="connsiteX5" fmla="*/ 698536 w 710285"/>
              <a:gd name="connsiteY5" fmla="*/ 1361440 h 1361440"/>
              <a:gd name="connsiteX6" fmla="*/ 1011 w 710285"/>
              <a:gd name="connsiteY6" fmla="*/ 1283335 h 1361440"/>
              <a:gd name="connsiteX7" fmla="*/ 821 w 710285"/>
              <a:gd name="connsiteY7" fmla="*/ 1279527 h 1361440"/>
              <a:gd name="connsiteX8" fmla="*/ 0 w 710285"/>
              <a:gd name="connsiteY8" fmla="*/ 1279527 h 1361440"/>
              <a:gd name="connsiteX9" fmla="*/ 0 w 710285"/>
              <a:gd name="connsiteY9" fmla="*/ 0 h 1361440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57882 h 1361448"/>
              <a:gd name="connsiteX9" fmla="*/ 0 w 710285"/>
              <a:gd name="connsiteY9" fmla="*/ 0 h 1361448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3515 w 710285"/>
              <a:gd name="connsiteY7" fmla="*/ 1233531 h 1361448"/>
              <a:gd name="connsiteX8" fmla="*/ 0 w 710285"/>
              <a:gd name="connsiteY8" fmla="*/ 1257882 h 1361448"/>
              <a:gd name="connsiteX9" fmla="*/ 0 w 710285"/>
              <a:gd name="connsiteY9" fmla="*/ 0 h 136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0285" h="1361448">
                <a:moveTo>
                  <a:pt x="0" y="0"/>
                </a:moveTo>
                <a:lnTo>
                  <a:pt x="710285" y="0"/>
                </a:lnTo>
                <a:lnTo>
                  <a:pt x="710285" y="1192301"/>
                </a:lnTo>
                <a:lnTo>
                  <a:pt x="710285" y="1279527"/>
                </a:lnTo>
                <a:lnTo>
                  <a:pt x="710285" y="1355318"/>
                </a:lnTo>
                <a:cubicBezTo>
                  <a:pt x="710285" y="1360803"/>
                  <a:pt x="703971" y="1361542"/>
                  <a:pt x="698536" y="1361440"/>
                </a:cubicBezTo>
                <a:cubicBezTo>
                  <a:pt x="461583" y="1356995"/>
                  <a:pt x="234154" y="1343025"/>
                  <a:pt x="1011" y="1283335"/>
                </a:cubicBezTo>
                <a:cubicBezTo>
                  <a:pt x="948" y="1282066"/>
                  <a:pt x="3578" y="1234800"/>
                  <a:pt x="3515" y="1233531"/>
                </a:cubicBezTo>
                <a:cubicBezTo>
                  <a:pt x="3241" y="1226316"/>
                  <a:pt x="274" y="1265097"/>
                  <a:pt x="0" y="125788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035A803-28D5-CF21-13F6-CEBF4D9F3AC3}"/>
              </a:ext>
            </a:extLst>
          </p:cNvPr>
          <p:cNvSpPr/>
          <p:nvPr/>
        </p:nvSpPr>
        <p:spPr>
          <a:xfrm>
            <a:off x="13868801" y="4301808"/>
            <a:ext cx="1168486" cy="2601912"/>
          </a:xfrm>
          <a:custGeom>
            <a:avLst/>
            <a:gdLst>
              <a:gd name="connsiteX0" fmla="*/ 8855 w 676615"/>
              <a:gd name="connsiteY0" fmla="*/ 0 h 1370765"/>
              <a:gd name="connsiteX1" fmla="*/ 671795 w 676615"/>
              <a:gd name="connsiteY1" fmla="*/ 0 h 1370765"/>
              <a:gd name="connsiteX2" fmla="*/ 671795 w 676615"/>
              <a:gd name="connsiteY2" fmla="*/ 1335528 h 1370765"/>
              <a:gd name="connsiteX3" fmla="*/ 672082 w 676615"/>
              <a:gd name="connsiteY3" fmla="*/ 1336040 h 1370765"/>
              <a:gd name="connsiteX4" fmla="*/ 659371 w 676615"/>
              <a:gd name="connsiteY4" fmla="*/ 1368804 h 1370765"/>
              <a:gd name="connsiteX5" fmla="*/ 7320 w 676615"/>
              <a:gd name="connsiteY5" fmla="*/ 1349453 h 1370765"/>
              <a:gd name="connsiteX6" fmla="*/ 1003 w 676615"/>
              <a:gd name="connsiteY6" fmla="*/ 1347372 h 1370765"/>
              <a:gd name="connsiteX7" fmla="*/ 12930 w 676615"/>
              <a:gd name="connsiteY7" fmla="*/ 1346201 h 1370765"/>
              <a:gd name="connsiteX8" fmla="*/ 8855 w 676615"/>
              <a:gd name="connsiteY8" fmla="*/ 1346201 h 1370765"/>
              <a:gd name="connsiteX0" fmla="*/ 8855 w 672082"/>
              <a:gd name="connsiteY0" fmla="*/ 0 h 1370765"/>
              <a:gd name="connsiteX1" fmla="*/ 671795 w 672082"/>
              <a:gd name="connsiteY1" fmla="*/ 0 h 1370765"/>
              <a:gd name="connsiteX2" fmla="*/ 671795 w 672082"/>
              <a:gd name="connsiteY2" fmla="*/ 1335528 h 1370765"/>
              <a:gd name="connsiteX3" fmla="*/ 672082 w 672082"/>
              <a:gd name="connsiteY3" fmla="*/ 1336040 h 1370765"/>
              <a:gd name="connsiteX4" fmla="*/ 659371 w 672082"/>
              <a:gd name="connsiteY4" fmla="*/ 1368804 h 1370765"/>
              <a:gd name="connsiteX5" fmla="*/ 7320 w 672082"/>
              <a:gd name="connsiteY5" fmla="*/ 1349453 h 1370765"/>
              <a:gd name="connsiteX6" fmla="*/ 1003 w 672082"/>
              <a:gd name="connsiteY6" fmla="*/ 1347372 h 1370765"/>
              <a:gd name="connsiteX7" fmla="*/ 12930 w 672082"/>
              <a:gd name="connsiteY7" fmla="*/ 1346201 h 1370765"/>
              <a:gd name="connsiteX8" fmla="*/ 8855 w 672082"/>
              <a:gd name="connsiteY8" fmla="*/ 1346201 h 1370765"/>
              <a:gd name="connsiteX9" fmla="*/ 8855 w 672082"/>
              <a:gd name="connsiteY9" fmla="*/ 0 h 1370765"/>
              <a:gd name="connsiteX0" fmla="*/ 8855 w 672082"/>
              <a:gd name="connsiteY0" fmla="*/ 0 h 1370765"/>
              <a:gd name="connsiteX1" fmla="*/ 671795 w 672082"/>
              <a:gd name="connsiteY1" fmla="*/ 0 h 1370765"/>
              <a:gd name="connsiteX2" fmla="*/ 671795 w 672082"/>
              <a:gd name="connsiteY2" fmla="*/ 1335528 h 1370765"/>
              <a:gd name="connsiteX3" fmla="*/ 672082 w 672082"/>
              <a:gd name="connsiteY3" fmla="*/ 1336040 h 1370765"/>
              <a:gd name="connsiteX4" fmla="*/ 659371 w 672082"/>
              <a:gd name="connsiteY4" fmla="*/ 1368804 h 1370765"/>
              <a:gd name="connsiteX5" fmla="*/ 7320 w 672082"/>
              <a:gd name="connsiteY5" fmla="*/ 1349453 h 1370765"/>
              <a:gd name="connsiteX6" fmla="*/ 1003 w 672082"/>
              <a:gd name="connsiteY6" fmla="*/ 1347372 h 1370765"/>
              <a:gd name="connsiteX7" fmla="*/ 12930 w 672082"/>
              <a:gd name="connsiteY7" fmla="*/ 1346201 h 1370765"/>
              <a:gd name="connsiteX8" fmla="*/ 8855 w 672082"/>
              <a:gd name="connsiteY8" fmla="*/ 1346201 h 1370765"/>
              <a:gd name="connsiteX9" fmla="*/ 8855 w 672082"/>
              <a:gd name="connsiteY9" fmla="*/ 0 h 13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2082" h="1370765">
                <a:moveTo>
                  <a:pt x="8855" y="0"/>
                </a:moveTo>
                <a:lnTo>
                  <a:pt x="671795" y="0"/>
                </a:lnTo>
                <a:lnTo>
                  <a:pt x="671795" y="1335528"/>
                </a:lnTo>
                <a:lnTo>
                  <a:pt x="672082" y="1336040"/>
                </a:lnTo>
                <a:cubicBezTo>
                  <a:pt x="662992" y="1367583"/>
                  <a:pt x="678363" y="1367197"/>
                  <a:pt x="659371" y="1368804"/>
                </a:cubicBezTo>
                <a:cubicBezTo>
                  <a:pt x="558076" y="1377376"/>
                  <a:pt x="62703" y="1355442"/>
                  <a:pt x="7320" y="1349453"/>
                </a:cubicBezTo>
                <a:cubicBezTo>
                  <a:pt x="397" y="1348704"/>
                  <a:pt x="-1382" y="1348017"/>
                  <a:pt x="1003" y="1347372"/>
                </a:cubicBezTo>
                <a:lnTo>
                  <a:pt x="12930" y="1346201"/>
                </a:lnTo>
                <a:lnTo>
                  <a:pt x="8855" y="1346201"/>
                </a:lnTo>
                <a:lnTo>
                  <a:pt x="8855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3CA0873-3495-987F-F1EA-0B7E0B11A94F}"/>
              </a:ext>
            </a:extLst>
          </p:cNvPr>
          <p:cNvSpPr/>
          <p:nvPr/>
        </p:nvSpPr>
        <p:spPr>
          <a:xfrm>
            <a:off x="15300961" y="4301807"/>
            <a:ext cx="2814106" cy="2601914"/>
          </a:xfrm>
          <a:custGeom>
            <a:avLst/>
            <a:gdLst>
              <a:gd name="connsiteX0" fmla="*/ 2846 w 1472677"/>
              <a:gd name="connsiteY0" fmla="*/ 0 h 1365250"/>
              <a:gd name="connsiteX1" fmla="*/ 1469099 w 1472677"/>
              <a:gd name="connsiteY1" fmla="*/ 0 h 1365250"/>
              <a:gd name="connsiteX2" fmla="*/ 1469099 w 1472677"/>
              <a:gd name="connsiteY2" fmla="*/ 1181844 h 1365250"/>
              <a:gd name="connsiteX3" fmla="*/ 1469308 w 1472677"/>
              <a:gd name="connsiteY3" fmla="*/ 1181930 h 1365250"/>
              <a:gd name="connsiteX4" fmla="*/ 1472677 w 1472677"/>
              <a:gd name="connsiteY4" fmla="*/ 1190063 h 1365250"/>
              <a:gd name="connsiteX5" fmla="*/ 1472677 w 1472677"/>
              <a:gd name="connsiteY5" fmla="*/ 1241353 h 1365250"/>
              <a:gd name="connsiteX6" fmla="*/ 1464985 w 1472677"/>
              <a:gd name="connsiteY6" fmla="*/ 1296670 h 1365250"/>
              <a:gd name="connsiteX7" fmla="*/ 11502 w 1472677"/>
              <a:gd name="connsiteY7" fmla="*/ 1365250 h 1365250"/>
              <a:gd name="connsiteX8" fmla="*/ 0 w 1472677"/>
              <a:gd name="connsiteY8" fmla="*/ 1353748 h 1365250"/>
              <a:gd name="connsiteX9" fmla="*/ 0 w 1472677"/>
              <a:gd name="connsiteY9" fmla="*/ 1190063 h 1365250"/>
              <a:gd name="connsiteX10" fmla="*/ 2846 w 1472677"/>
              <a:gd name="connsiteY10" fmla="*/ 1183193 h 13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72677" h="1365250">
                <a:moveTo>
                  <a:pt x="2846" y="0"/>
                </a:moveTo>
                <a:lnTo>
                  <a:pt x="1469099" y="0"/>
                </a:lnTo>
                <a:lnTo>
                  <a:pt x="1469099" y="1181844"/>
                </a:lnTo>
                <a:lnTo>
                  <a:pt x="1469308" y="1181930"/>
                </a:lnTo>
                <a:cubicBezTo>
                  <a:pt x="1471390" y="1184012"/>
                  <a:pt x="1472677" y="1186887"/>
                  <a:pt x="1472677" y="1190063"/>
                </a:cubicBezTo>
                <a:lnTo>
                  <a:pt x="1472677" y="1241353"/>
                </a:lnTo>
                <a:cubicBezTo>
                  <a:pt x="1472677" y="1247705"/>
                  <a:pt x="1471337" y="1296670"/>
                  <a:pt x="1464985" y="1296670"/>
                </a:cubicBezTo>
                <a:cubicBezTo>
                  <a:pt x="963346" y="1370965"/>
                  <a:pt x="495996" y="1342390"/>
                  <a:pt x="11502" y="1365250"/>
                </a:cubicBezTo>
                <a:cubicBezTo>
                  <a:pt x="5150" y="1365250"/>
                  <a:pt x="0" y="1360100"/>
                  <a:pt x="0" y="1353748"/>
                </a:cubicBezTo>
                <a:lnTo>
                  <a:pt x="0" y="1190063"/>
                </a:lnTo>
                <a:lnTo>
                  <a:pt x="2846" y="1183193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2FF8F7-2D32-51CA-C74F-284EB5F83C6E}"/>
              </a:ext>
            </a:extLst>
          </p:cNvPr>
          <p:cNvSpPr/>
          <p:nvPr/>
        </p:nvSpPr>
        <p:spPr>
          <a:xfrm>
            <a:off x="12232286" y="4301809"/>
            <a:ext cx="1339328" cy="7693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5C4F45-70CA-EE4C-0082-4295D775AE8B}"/>
              </a:ext>
            </a:extLst>
          </p:cNvPr>
          <p:cNvSpPr/>
          <p:nvPr/>
        </p:nvSpPr>
        <p:spPr>
          <a:xfrm>
            <a:off x="14015719" y="5071111"/>
            <a:ext cx="878842" cy="1609090"/>
          </a:xfrm>
          <a:custGeom>
            <a:avLst/>
            <a:gdLst>
              <a:gd name="connsiteX0" fmla="*/ 0 w 439421"/>
              <a:gd name="connsiteY0" fmla="*/ 0 h 769463"/>
              <a:gd name="connsiteX1" fmla="*/ 439421 w 439421"/>
              <a:gd name="connsiteY1" fmla="*/ 0 h 769463"/>
              <a:gd name="connsiteX2" fmla="*/ 439421 w 439421"/>
              <a:gd name="connsiteY2" fmla="*/ 769463 h 769463"/>
              <a:gd name="connsiteX3" fmla="*/ 0 w 439421"/>
              <a:gd name="connsiteY3" fmla="*/ 769463 h 769463"/>
              <a:gd name="connsiteX4" fmla="*/ 0 w 439421"/>
              <a:gd name="connsiteY4" fmla="*/ 0 h 769463"/>
              <a:gd name="connsiteX0" fmla="*/ 0 w 439421"/>
              <a:gd name="connsiteY0" fmla="*/ 0 h 787243"/>
              <a:gd name="connsiteX1" fmla="*/ 439421 w 439421"/>
              <a:gd name="connsiteY1" fmla="*/ 0 h 787243"/>
              <a:gd name="connsiteX2" fmla="*/ 439421 w 439421"/>
              <a:gd name="connsiteY2" fmla="*/ 787243 h 787243"/>
              <a:gd name="connsiteX3" fmla="*/ 0 w 439421"/>
              <a:gd name="connsiteY3" fmla="*/ 769463 h 787243"/>
              <a:gd name="connsiteX4" fmla="*/ 0 w 439421"/>
              <a:gd name="connsiteY4" fmla="*/ 0 h 78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421" h="787243">
                <a:moveTo>
                  <a:pt x="0" y="0"/>
                </a:moveTo>
                <a:lnTo>
                  <a:pt x="439421" y="0"/>
                </a:lnTo>
                <a:lnTo>
                  <a:pt x="439421" y="787243"/>
                </a:lnTo>
                <a:lnTo>
                  <a:pt x="0" y="769463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129449-6DA5-8ADC-273A-2B01ADA612D9}"/>
              </a:ext>
            </a:extLst>
          </p:cNvPr>
          <p:cNvSpPr/>
          <p:nvPr/>
        </p:nvSpPr>
        <p:spPr>
          <a:xfrm>
            <a:off x="15300961" y="4301809"/>
            <a:ext cx="2802674" cy="7693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939E653-6B3D-BC8E-E34D-0737D02DCEF7}"/>
              </a:ext>
            </a:extLst>
          </p:cNvPr>
          <p:cNvSpPr/>
          <p:nvPr/>
        </p:nvSpPr>
        <p:spPr>
          <a:xfrm>
            <a:off x="12232285" y="6502401"/>
            <a:ext cx="1342746" cy="358146"/>
          </a:xfrm>
          <a:custGeom>
            <a:avLst/>
            <a:gdLst>
              <a:gd name="connsiteX0" fmla="*/ 0 w 710285"/>
              <a:gd name="connsiteY0" fmla="*/ 0 h 1365250"/>
              <a:gd name="connsiteX1" fmla="*/ 710285 w 710285"/>
              <a:gd name="connsiteY1" fmla="*/ 0 h 1365250"/>
              <a:gd name="connsiteX2" fmla="*/ 710285 w 710285"/>
              <a:gd name="connsiteY2" fmla="*/ 1192301 h 1365250"/>
              <a:gd name="connsiteX3" fmla="*/ 710285 w 710285"/>
              <a:gd name="connsiteY3" fmla="*/ 1279527 h 1365250"/>
              <a:gd name="connsiteX4" fmla="*/ 710285 w 710285"/>
              <a:gd name="connsiteY4" fmla="*/ 1355318 h 1365250"/>
              <a:gd name="connsiteX5" fmla="*/ 700441 w 710285"/>
              <a:gd name="connsiteY5" fmla="*/ 1365250 h 1365250"/>
              <a:gd name="connsiteX6" fmla="*/ 1011 w 710285"/>
              <a:gd name="connsiteY6" fmla="*/ 1283335 h 1365250"/>
              <a:gd name="connsiteX7" fmla="*/ 821 w 710285"/>
              <a:gd name="connsiteY7" fmla="*/ 1279527 h 1365250"/>
              <a:gd name="connsiteX8" fmla="*/ 0 w 710285"/>
              <a:gd name="connsiteY8" fmla="*/ 1279527 h 1365250"/>
              <a:gd name="connsiteX0" fmla="*/ 0 w 710285"/>
              <a:gd name="connsiteY0" fmla="*/ 0 h 1361440"/>
              <a:gd name="connsiteX1" fmla="*/ 710285 w 710285"/>
              <a:gd name="connsiteY1" fmla="*/ 0 h 1361440"/>
              <a:gd name="connsiteX2" fmla="*/ 710285 w 710285"/>
              <a:gd name="connsiteY2" fmla="*/ 1192301 h 1361440"/>
              <a:gd name="connsiteX3" fmla="*/ 710285 w 710285"/>
              <a:gd name="connsiteY3" fmla="*/ 1279527 h 1361440"/>
              <a:gd name="connsiteX4" fmla="*/ 710285 w 710285"/>
              <a:gd name="connsiteY4" fmla="*/ 1355318 h 1361440"/>
              <a:gd name="connsiteX5" fmla="*/ 698536 w 710285"/>
              <a:gd name="connsiteY5" fmla="*/ 1361440 h 1361440"/>
              <a:gd name="connsiteX6" fmla="*/ 1011 w 710285"/>
              <a:gd name="connsiteY6" fmla="*/ 1283335 h 1361440"/>
              <a:gd name="connsiteX7" fmla="*/ 821 w 710285"/>
              <a:gd name="connsiteY7" fmla="*/ 1279527 h 1361440"/>
              <a:gd name="connsiteX8" fmla="*/ 0 w 710285"/>
              <a:gd name="connsiteY8" fmla="*/ 1279527 h 1361440"/>
              <a:gd name="connsiteX9" fmla="*/ 0 w 710285"/>
              <a:gd name="connsiteY9" fmla="*/ 0 h 1361440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10285"/>
              <a:gd name="connsiteY0" fmla="*/ 0 h 1361448"/>
              <a:gd name="connsiteX1" fmla="*/ 706244 w 710285"/>
              <a:gd name="connsiteY1" fmla="*/ 123832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4326 w 714326"/>
              <a:gd name="connsiteY1" fmla="*/ 154790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4326 w 714326"/>
              <a:gd name="connsiteY1" fmla="*/ 154790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83753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83753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24405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40041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107884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107884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347 w 710285"/>
              <a:gd name="connsiteY0" fmla="*/ 0 h 178633"/>
              <a:gd name="connsiteX1" fmla="*/ 710285 w 710285"/>
              <a:gd name="connsiteY1" fmla="*/ 101630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101630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69773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4862 w 710285"/>
              <a:gd name="connsiteY7" fmla="*/ 75546 h 178633"/>
              <a:gd name="connsiteX8" fmla="*/ 0 w 710285"/>
              <a:gd name="connsiteY8" fmla="*/ 69773 h 178633"/>
              <a:gd name="connsiteX9" fmla="*/ 1347 w 710285"/>
              <a:gd name="connsiteY9" fmla="*/ 0 h 178633"/>
              <a:gd name="connsiteX0" fmla="*/ 1347 w 754303"/>
              <a:gd name="connsiteY0" fmla="*/ 0 h 182358"/>
              <a:gd name="connsiteX1" fmla="*/ 710285 w 754303"/>
              <a:gd name="connsiteY1" fmla="*/ 65711 h 182358"/>
              <a:gd name="connsiteX2" fmla="*/ 708264 w 754303"/>
              <a:gd name="connsiteY2" fmla="*/ 133787 h 182358"/>
              <a:gd name="connsiteX3" fmla="*/ 707591 w 754303"/>
              <a:gd name="connsiteY3" fmla="*/ 153000 h 182358"/>
              <a:gd name="connsiteX4" fmla="*/ 710285 w 754303"/>
              <a:gd name="connsiteY4" fmla="*/ 172503 h 182358"/>
              <a:gd name="connsiteX5" fmla="*/ 698536 w 754303"/>
              <a:gd name="connsiteY5" fmla="*/ 178625 h 182358"/>
              <a:gd name="connsiteX6" fmla="*/ 1011 w 754303"/>
              <a:gd name="connsiteY6" fmla="*/ 117839 h 182358"/>
              <a:gd name="connsiteX7" fmla="*/ 4862 w 754303"/>
              <a:gd name="connsiteY7" fmla="*/ 75546 h 182358"/>
              <a:gd name="connsiteX8" fmla="*/ 0 w 754303"/>
              <a:gd name="connsiteY8" fmla="*/ 69773 h 182358"/>
              <a:gd name="connsiteX9" fmla="*/ 1347 w 754303"/>
              <a:gd name="connsiteY9" fmla="*/ 0 h 182358"/>
              <a:gd name="connsiteX0" fmla="*/ 1347 w 710285"/>
              <a:gd name="connsiteY0" fmla="*/ 0 h 180880"/>
              <a:gd name="connsiteX1" fmla="*/ 710285 w 710285"/>
              <a:gd name="connsiteY1" fmla="*/ 65711 h 180880"/>
              <a:gd name="connsiteX2" fmla="*/ 708264 w 710285"/>
              <a:gd name="connsiteY2" fmla="*/ 133787 h 180880"/>
              <a:gd name="connsiteX3" fmla="*/ 707591 w 710285"/>
              <a:gd name="connsiteY3" fmla="*/ 153000 h 180880"/>
              <a:gd name="connsiteX4" fmla="*/ 710285 w 710285"/>
              <a:gd name="connsiteY4" fmla="*/ 172503 h 180880"/>
              <a:gd name="connsiteX5" fmla="*/ 557097 w 710285"/>
              <a:gd name="connsiteY5" fmla="*/ 176700 h 180880"/>
              <a:gd name="connsiteX6" fmla="*/ 1011 w 710285"/>
              <a:gd name="connsiteY6" fmla="*/ 117839 h 180880"/>
              <a:gd name="connsiteX7" fmla="*/ 4862 w 710285"/>
              <a:gd name="connsiteY7" fmla="*/ 75546 h 180880"/>
              <a:gd name="connsiteX8" fmla="*/ 0 w 710285"/>
              <a:gd name="connsiteY8" fmla="*/ 69773 h 180880"/>
              <a:gd name="connsiteX9" fmla="*/ 1347 w 710285"/>
              <a:gd name="connsiteY9" fmla="*/ 0 h 1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0285" h="180880">
                <a:moveTo>
                  <a:pt x="1347" y="0"/>
                </a:moveTo>
                <a:cubicBezTo>
                  <a:pt x="256293" y="63685"/>
                  <a:pt x="429744" y="44603"/>
                  <a:pt x="710285" y="65711"/>
                </a:cubicBezTo>
                <a:cubicBezTo>
                  <a:pt x="709611" y="82684"/>
                  <a:pt x="708938" y="116814"/>
                  <a:pt x="708264" y="133787"/>
                </a:cubicBezTo>
                <a:cubicBezTo>
                  <a:pt x="708040" y="140191"/>
                  <a:pt x="707815" y="146596"/>
                  <a:pt x="707591" y="153000"/>
                </a:cubicBezTo>
                <a:lnTo>
                  <a:pt x="710285" y="172503"/>
                </a:lnTo>
                <a:cubicBezTo>
                  <a:pt x="710285" y="177988"/>
                  <a:pt x="675309" y="185811"/>
                  <a:pt x="557097" y="176700"/>
                </a:cubicBezTo>
                <a:cubicBezTo>
                  <a:pt x="438885" y="167589"/>
                  <a:pt x="234154" y="177529"/>
                  <a:pt x="1011" y="117839"/>
                </a:cubicBezTo>
                <a:cubicBezTo>
                  <a:pt x="948" y="116570"/>
                  <a:pt x="4925" y="76815"/>
                  <a:pt x="4862" y="75546"/>
                </a:cubicBezTo>
                <a:cubicBezTo>
                  <a:pt x="4588" y="66566"/>
                  <a:pt x="274" y="78753"/>
                  <a:pt x="0" y="69773"/>
                </a:cubicBezTo>
                <a:lnTo>
                  <a:pt x="134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A6463F-8877-5F84-E80B-9EDFBCE922CE}"/>
              </a:ext>
            </a:extLst>
          </p:cNvPr>
          <p:cNvSpPr/>
          <p:nvPr/>
        </p:nvSpPr>
        <p:spPr>
          <a:xfrm>
            <a:off x="13480177" y="4830335"/>
            <a:ext cx="91438" cy="1920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3796B94-6435-ABC6-51F2-2FC41ED35E4F}"/>
              </a:ext>
            </a:extLst>
          </p:cNvPr>
          <p:cNvSpPr/>
          <p:nvPr/>
        </p:nvSpPr>
        <p:spPr>
          <a:xfrm flipH="1">
            <a:off x="15293345" y="6549824"/>
            <a:ext cx="2820222" cy="355984"/>
          </a:xfrm>
          <a:custGeom>
            <a:avLst/>
            <a:gdLst>
              <a:gd name="connsiteX0" fmla="*/ 0 w 710285"/>
              <a:gd name="connsiteY0" fmla="*/ 0 h 1365250"/>
              <a:gd name="connsiteX1" fmla="*/ 710285 w 710285"/>
              <a:gd name="connsiteY1" fmla="*/ 0 h 1365250"/>
              <a:gd name="connsiteX2" fmla="*/ 710285 w 710285"/>
              <a:gd name="connsiteY2" fmla="*/ 1192301 h 1365250"/>
              <a:gd name="connsiteX3" fmla="*/ 710285 w 710285"/>
              <a:gd name="connsiteY3" fmla="*/ 1279527 h 1365250"/>
              <a:gd name="connsiteX4" fmla="*/ 710285 w 710285"/>
              <a:gd name="connsiteY4" fmla="*/ 1355318 h 1365250"/>
              <a:gd name="connsiteX5" fmla="*/ 700441 w 710285"/>
              <a:gd name="connsiteY5" fmla="*/ 1365250 h 1365250"/>
              <a:gd name="connsiteX6" fmla="*/ 1011 w 710285"/>
              <a:gd name="connsiteY6" fmla="*/ 1283335 h 1365250"/>
              <a:gd name="connsiteX7" fmla="*/ 821 w 710285"/>
              <a:gd name="connsiteY7" fmla="*/ 1279527 h 1365250"/>
              <a:gd name="connsiteX8" fmla="*/ 0 w 710285"/>
              <a:gd name="connsiteY8" fmla="*/ 1279527 h 1365250"/>
              <a:gd name="connsiteX0" fmla="*/ 0 w 710285"/>
              <a:gd name="connsiteY0" fmla="*/ 0 h 1361440"/>
              <a:gd name="connsiteX1" fmla="*/ 710285 w 710285"/>
              <a:gd name="connsiteY1" fmla="*/ 0 h 1361440"/>
              <a:gd name="connsiteX2" fmla="*/ 710285 w 710285"/>
              <a:gd name="connsiteY2" fmla="*/ 1192301 h 1361440"/>
              <a:gd name="connsiteX3" fmla="*/ 710285 w 710285"/>
              <a:gd name="connsiteY3" fmla="*/ 1279527 h 1361440"/>
              <a:gd name="connsiteX4" fmla="*/ 710285 w 710285"/>
              <a:gd name="connsiteY4" fmla="*/ 1355318 h 1361440"/>
              <a:gd name="connsiteX5" fmla="*/ 698536 w 710285"/>
              <a:gd name="connsiteY5" fmla="*/ 1361440 h 1361440"/>
              <a:gd name="connsiteX6" fmla="*/ 1011 w 710285"/>
              <a:gd name="connsiteY6" fmla="*/ 1283335 h 1361440"/>
              <a:gd name="connsiteX7" fmla="*/ 821 w 710285"/>
              <a:gd name="connsiteY7" fmla="*/ 1279527 h 1361440"/>
              <a:gd name="connsiteX8" fmla="*/ 0 w 710285"/>
              <a:gd name="connsiteY8" fmla="*/ 1279527 h 1361440"/>
              <a:gd name="connsiteX9" fmla="*/ 0 w 710285"/>
              <a:gd name="connsiteY9" fmla="*/ 0 h 1361440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10285"/>
              <a:gd name="connsiteY0" fmla="*/ 0 h 1361448"/>
              <a:gd name="connsiteX1" fmla="*/ 706244 w 710285"/>
              <a:gd name="connsiteY1" fmla="*/ 123832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4326 w 714326"/>
              <a:gd name="connsiteY1" fmla="*/ 154790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4326 w 714326"/>
              <a:gd name="connsiteY1" fmla="*/ 154790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83753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83753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24405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40041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107884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107884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347 w 710285"/>
              <a:gd name="connsiteY0" fmla="*/ 0 h 178633"/>
              <a:gd name="connsiteX1" fmla="*/ 710285 w 710285"/>
              <a:gd name="connsiteY1" fmla="*/ 101630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101630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54303"/>
              <a:gd name="connsiteY0" fmla="*/ 0 h 182640"/>
              <a:gd name="connsiteX1" fmla="*/ 710285 w 754303"/>
              <a:gd name="connsiteY1" fmla="*/ 65711 h 182640"/>
              <a:gd name="connsiteX2" fmla="*/ 708264 w 754303"/>
              <a:gd name="connsiteY2" fmla="*/ 133787 h 182640"/>
              <a:gd name="connsiteX3" fmla="*/ 707591 w 754303"/>
              <a:gd name="connsiteY3" fmla="*/ 153000 h 182640"/>
              <a:gd name="connsiteX4" fmla="*/ 710285 w 754303"/>
              <a:gd name="connsiteY4" fmla="*/ 172503 h 182640"/>
              <a:gd name="connsiteX5" fmla="*/ 698536 w 754303"/>
              <a:gd name="connsiteY5" fmla="*/ 178625 h 182640"/>
              <a:gd name="connsiteX6" fmla="*/ 1011 w 754303"/>
              <a:gd name="connsiteY6" fmla="*/ 113990 h 182640"/>
              <a:gd name="connsiteX7" fmla="*/ 821 w 754303"/>
              <a:gd name="connsiteY7" fmla="*/ 96712 h 182640"/>
              <a:gd name="connsiteX8" fmla="*/ 0 w 754303"/>
              <a:gd name="connsiteY8" fmla="*/ 96712 h 182640"/>
              <a:gd name="connsiteX9" fmla="*/ 1347 w 754303"/>
              <a:gd name="connsiteY9" fmla="*/ 0 h 182640"/>
              <a:gd name="connsiteX0" fmla="*/ 1347 w 710285"/>
              <a:gd name="connsiteY0" fmla="*/ 0 h 179787"/>
              <a:gd name="connsiteX1" fmla="*/ 710285 w 710285"/>
              <a:gd name="connsiteY1" fmla="*/ 65711 h 179787"/>
              <a:gd name="connsiteX2" fmla="*/ 708264 w 710285"/>
              <a:gd name="connsiteY2" fmla="*/ 133787 h 179787"/>
              <a:gd name="connsiteX3" fmla="*/ 707591 w 710285"/>
              <a:gd name="connsiteY3" fmla="*/ 153000 h 179787"/>
              <a:gd name="connsiteX4" fmla="*/ 710285 w 710285"/>
              <a:gd name="connsiteY4" fmla="*/ 172503 h 179787"/>
              <a:gd name="connsiteX5" fmla="*/ 566720 w 710285"/>
              <a:gd name="connsiteY5" fmla="*/ 174776 h 179787"/>
              <a:gd name="connsiteX6" fmla="*/ 1011 w 710285"/>
              <a:gd name="connsiteY6" fmla="*/ 113990 h 179787"/>
              <a:gd name="connsiteX7" fmla="*/ 821 w 710285"/>
              <a:gd name="connsiteY7" fmla="*/ 96712 h 179787"/>
              <a:gd name="connsiteX8" fmla="*/ 0 w 710285"/>
              <a:gd name="connsiteY8" fmla="*/ 96712 h 179787"/>
              <a:gd name="connsiteX9" fmla="*/ 1347 w 710285"/>
              <a:gd name="connsiteY9" fmla="*/ 0 h 179787"/>
              <a:gd name="connsiteX0" fmla="*/ 1347 w 711449"/>
              <a:gd name="connsiteY0" fmla="*/ 0 h 179788"/>
              <a:gd name="connsiteX1" fmla="*/ 710285 w 711449"/>
              <a:gd name="connsiteY1" fmla="*/ 65711 h 179788"/>
              <a:gd name="connsiteX2" fmla="*/ 708264 w 711449"/>
              <a:gd name="connsiteY2" fmla="*/ 133787 h 179788"/>
              <a:gd name="connsiteX3" fmla="*/ 711440 w 711449"/>
              <a:gd name="connsiteY3" fmla="*/ 154925 h 179788"/>
              <a:gd name="connsiteX4" fmla="*/ 710285 w 711449"/>
              <a:gd name="connsiteY4" fmla="*/ 172503 h 179788"/>
              <a:gd name="connsiteX5" fmla="*/ 566720 w 711449"/>
              <a:gd name="connsiteY5" fmla="*/ 174776 h 179788"/>
              <a:gd name="connsiteX6" fmla="*/ 1011 w 711449"/>
              <a:gd name="connsiteY6" fmla="*/ 113990 h 179788"/>
              <a:gd name="connsiteX7" fmla="*/ 821 w 711449"/>
              <a:gd name="connsiteY7" fmla="*/ 96712 h 179788"/>
              <a:gd name="connsiteX8" fmla="*/ 0 w 711449"/>
              <a:gd name="connsiteY8" fmla="*/ 96712 h 179788"/>
              <a:gd name="connsiteX9" fmla="*/ 1347 w 711449"/>
              <a:gd name="connsiteY9" fmla="*/ 0 h 179788"/>
              <a:gd name="connsiteX0" fmla="*/ 1347 w 712207"/>
              <a:gd name="connsiteY0" fmla="*/ 0 h 179788"/>
              <a:gd name="connsiteX1" fmla="*/ 710285 w 712207"/>
              <a:gd name="connsiteY1" fmla="*/ 65711 h 179788"/>
              <a:gd name="connsiteX2" fmla="*/ 712113 w 712207"/>
              <a:gd name="connsiteY2" fmla="*/ 133787 h 179788"/>
              <a:gd name="connsiteX3" fmla="*/ 711440 w 712207"/>
              <a:gd name="connsiteY3" fmla="*/ 154925 h 179788"/>
              <a:gd name="connsiteX4" fmla="*/ 710285 w 712207"/>
              <a:gd name="connsiteY4" fmla="*/ 172503 h 179788"/>
              <a:gd name="connsiteX5" fmla="*/ 566720 w 712207"/>
              <a:gd name="connsiteY5" fmla="*/ 174776 h 179788"/>
              <a:gd name="connsiteX6" fmla="*/ 1011 w 712207"/>
              <a:gd name="connsiteY6" fmla="*/ 113990 h 179788"/>
              <a:gd name="connsiteX7" fmla="*/ 821 w 712207"/>
              <a:gd name="connsiteY7" fmla="*/ 96712 h 179788"/>
              <a:gd name="connsiteX8" fmla="*/ 0 w 712207"/>
              <a:gd name="connsiteY8" fmla="*/ 96712 h 179788"/>
              <a:gd name="connsiteX9" fmla="*/ 1347 w 712207"/>
              <a:gd name="connsiteY9" fmla="*/ 0 h 17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207" h="179788">
                <a:moveTo>
                  <a:pt x="1347" y="0"/>
                </a:moveTo>
                <a:cubicBezTo>
                  <a:pt x="256293" y="63685"/>
                  <a:pt x="429744" y="44603"/>
                  <a:pt x="710285" y="65711"/>
                </a:cubicBezTo>
                <a:cubicBezTo>
                  <a:pt x="709611" y="82684"/>
                  <a:pt x="712787" y="116814"/>
                  <a:pt x="712113" y="133787"/>
                </a:cubicBezTo>
                <a:cubicBezTo>
                  <a:pt x="711889" y="140191"/>
                  <a:pt x="711664" y="148521"/>
                  <a:pt x="711440" y="154925"/>
                </a:cubicBezTo>
                <a:lnTo>
                  <a:pt x="710285" y="172503"/>
                </a:lnTo>
                <a:cubicBezTo>
                  <a:pt x="710285" y="177988"/>
                  <a:pt x="684932" y="184528"/>
                  <a:pt x="566720" y="174776"/>
                </a:cubicBezTo>
                <a:cubicBezTo>
                  <a:pt x="448508" y="165024"/>
                  <a:pt x="234154" y="173680"/>
                  <a:pt x="1011" y="113990"/>
                </a:cubicBezTo>
                <a:cubicBezTo>
                  <a:pt x="948" y="112721"/>
                  <a:pt x="884" y="97981"/>
                  <a:pt x="821" y="96712"/>
                </a:cubicBezTo>
                <a:lnTo>
                  <a:pt x="0" y="96712"/>
                </a:lnTo>
                <a:lnTo>
                  <a:pt x="134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CE131D1-30D6-127A-FBE7-224AEB9D2BBD}"/>
              </a:ext>
            </a:extLst>
          </p:cNvPr>
          <p:cNvSpPr/>
          <p:nvPr/>
        </p:nvSpPr>
        <p:spPr>
          <a:xfrm>
            <a:off x="15300533" y="4910771"/>
            <a:ext cx="91438" cy="1920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C7E25F1-CD73-CBB7-C753-645527781AC3}"/>
              </a:ext>
            </a:extLst>
          </p:cNvPr>
          <p:cNvSpPr/>
          <p:nvPr/>
        </p:nvSpPr>
        <p:spPr>
          <a:xfrm>
            <a:off x="15460537" y="4437216"/>
            <a:ext cx="1852778" cy="498484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8722EA-ED22-EC15-ADF6-962B2848DB59}"/>
              </a:ext>
            </a:extLst>
          </p:cNvPr>
          <p:cNvSpPr/>
          <p:nvPr/>
        </p:nvSpPr>
        <p:spPr>
          <a:xfrm>
            <a:off x="13704240" y="4226556"/>
            <a:ext cx="1465776" cy="456906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561E15-CCBC-DBBB-3AD2-D93B1A4D4831}"/>
              </a:ext>
            </a:extLst>
          </p:cNvPr>
          <p:cNvSpPr/>
          <p:nvPr/>
        </p:nvSpPr>
        <p:spPr>
          <a:xfrm>
            <a:off x="12677915" y="4437216"/>
            <a:ext cx="712966" cy="498484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719FC3C-42CD-7353-3906-28C333187FF0}"/>
              </a:ext>
            </a:extLst>
          </p:cNvPr>
          <p:cNvSpPr/>
          <p:nvPr/>
        </p:nvSpPr>
        <p:spPr>
          <a:xfrm>
            <a:off x="12677915" y="9021895"/>
            <a:ext cx="5008106" cy="336094"/>
          </a:xfrm>
          <a:custGeom>
            <a:avLst/>
            <a:gdLst>
              <a:gd name="connsiteX0" fmla="*/ 0 w 2504053"/>
              <a:gd name="connsiteY0" fmla="*/ 0 h 151127"/>
              <a:gd name="connsiteX1" fmla="*/ 0 w 2504053"/>
              <a:gd name="connsiteY1" fmla="*/ 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0 w 2504053"/>
              <a:gd name="connsiteY8" fmla="*/ 0 h 151127"/>
              <a:gd name="connsiteX0" fmla="*/ 205740 w 2504053"/>
              <a:gd name="connsiteY0" fmla="*/ 7620 h 151127"/>
              <a:gd name="connsiteX1" fmla="*/ 0 w 2504053"/>
              <a:gd name="connsiteY1" fmla="*/ 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205740 w 2504053"/>
              <a:gd name="connsiteY8" fmla="*/ 7620 h 151127"/>
              <a:gd name="connsiteX0" fmla="*/ 205740 w 2504053"/>
              <a:gd name="connsiteY0" fmla="*/ 7620 h 151127"/>
              <a:gd name="connsiteX1" fmla="*/ 476250 w 2504053"/>
              <a:gd name="connsiteY1" fmla="*/ 762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205740 w 2504053"/>
              <a:gd name="connsiteY8" fmla="*/ 7620 h 151127"/>
              <a:gd name="connsiteX0" fmla="*/ 205740 w 2504053"/>
              <a:gd name="connsiteY0" fmla="*/ 762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205740 w 2504053"/>
              <a:gd name="connsiteY8" fmla="*/ 7620 h 151127"/>
              <a:gd name="connsiteX0" fmla="*/ 114300 w 2504053"/>
              <a:gd name="connsiteY0" fmla="*/ 3429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114300 w 2504053"/>
              <a:gd name="connsiteY8" fmla="*/ 34290 h 151127"/>
              <a:gd name="connsiteX0" fmla="*/ 64770 w 2504053"/>
              <a:gd name="connsiteY0" fmla="*/ 3048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64770 w 2504053"/>
              <a:gd name="connsiteY8" fmla="*/ 30480 h 151127"/>
              <a:gd name="connsiteX0" fmla="*/ 64770 w 2504053"/>
              <a:gd name="connsiteY0" fmla="*/ 3048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64770 w 2504053"/>
              <a:gd name="connsiteY8" fmla="*/ 30480 h 151127"/>
              <a:gd name="connsiteX0" fmla="*/ 64770 w 2504053"/>
              <a:gd name="connsiteY0" fmla="*/ 3048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64770 w 2504053"/>
              <a:gd name="connsiteY8" fmla="*/ 30480 h 151127"/>
              <a:gd name="connsiteX0" fmla="*/ 64770 w 2504053"/>
              <a:gd name="connsiteY0" fmla="*/ 3048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252593 w 2504053"/>
              <a:gd name="connsiteY3" fmla="*/ 10279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64770 w 2504053"/>
              <a:gd name="connsiteY8" fmla="*/ 30480 h 151127"/>
              <a:gd name="connsiteX0" fmla="*/ 64770 w 2504053"/>
              <a:gd name="connsiteY0" fmla="*/ 47612 h 168259"/>
              <a:gd name="connsiteX1" fmla="*/ 293370 w 2504053"/>
              <a:gd name="connsiteY1" fmla="*/ 20942 h 168259"/>
              <a:gd name="connsiteX2" fmla="*/ 2260213 w 2504053"/>
              <a:gd name="connsiteY2" fmla="*/ 0 h 168259"/>
              <a:gd name="connsiteX3" fmla="*/ 2252593 w 2504053"/>
              <a:gd name="connsiteY3" fmla="*/ 27411 h 168259"/>
              <a:gd name="connsiteX4" fmla="*/ 2504053 w 2504053"/>
              <a:gd name="connsiteY4" fmla="*/ 168259 h 168259"/>
              <a:gd name="connsiteX5" fmla="*/ 2504053 w 2504053"/>
              <a:gd name="connsiteY5" fmla="*/ 168259 h 168259"/>
              <a:gd name="connsiteX6" fmla="*/ 0 w 2504053"/>
              <a:gd name="connsiteY6" fmla="*/ 168259 h 168259"/>
              <a:gd name="connsiteX7" fmla="*/ 0 w 2504053"/>
              <a:gd name="connsiteY7" fmla="*/ 168259 h 168259"/>
              <a:gd name="connsiteX8" fmla="*/ 64770 w 2504053"/>
              <a:gd name="connsiteY8" fmla="*/ 47612 h 168259"/>
              <a:gd name="connsiteX0" fmla="*/ 64770 w 2504053"/>
              <a:gd name="connsiteY0" fmla="*/ 47612 h 168259"/>
              <a:gd name="connsiteX1" fmla="*/ 293370 w 2504053"/>
              <a:gd name="connsiteY1" fmla="*/ 20942 h 168259"/>
              <a:gd name="connsiteX2" fmla="*/ 2260213 w 2504053"/>
              <a:gd name="connsiteY2" fmla="*/ 0 h 168259"/>
              <a:gd name="connsiteX3" fmla="*/ 2363083 w 2504053"/>
              <a:gd name="connsiteY3" fmla="*/ 27411 h 168259"/>
              <a:gd name="connsiteX4" fmla="*/ 2504053 w 2504053"/>
              <a:gd name="connsiteY4" fmla="*/ 168259 h 168259"/>
              <a:gd name="connsiteX5" fmla="*/ 2504053 w 2504053"/>
              <a:gd name="connsiteY5" fmla="*/ 168259 h 168259"/>
              <a:gd name="connsiteX6" fmla="*/ 0 w 2504053"/>
              <a:gd name="connsiteY6" fmla="*/ 168259 h 168259"/>
              <a:gd name="connsiteX7" fmla="*/ 0 w 2504053"/>
              <a:gd name="connsiteY7" fmla="*/ 168259 h 168259"/>
              <a:gd name="connsiteX8" fmla="*/ 64770 w 2504053"/>
              <a:gd name="connsiteY8" fmla="*/ 47612 h 168259"/>
              <a:gd name="connsiteX0" fmla="*/ 64770 w 2504053"/>
              <a:gd name="connsiteY0" fmla="*/ 26670 h 147317"/>
              <a:gd name="connsiteX1" fmla="*/ 293370 w 2504053"/>
              <a:gd name="connsiteY1" fmla="*/ 0 h 147317"/>
              <a:gd name="connsiteX2" fmla="*/ 2252593 w 2504053"/>
              <a:gd name="connsiteY2" fmla="*/ 3043 h 147317"/>
              <a:gd name="connsiteX3" fmla="*/ 2363083 w 2504053"/>
              <a:gd name="connsiteY3" fmla="*/ 6469 h 147317"/>
              <a:gd name="connsiteX4" fmla="*/ 2504053 w 2504053"/>
              <a:gd name="connsiteY4" fmla="*/ 147317 h 147317"/>
              <a:gd name="connsiteX5" fmla="*/ 2504053 w 2504053"/>
              <a:gd name="connsiteY5" fmla="*/ 147317 h 147317"/>
              <a:gd name="connsiteX6" fmla="*/ 0 w 2504053"/>
              <a:gd name="connsiteY6" fmla="*/ 147317 h 147317"/>
              <a:gd name="connsiteX7" fmla="*/ 0 w 2504053"/>
              <a:gd name="connsiteY7" fmla="*/ 147317 h 147317"/>
              <a:gd name="connsiteX8" fmla="*/ 64770 w 2504053"/>
              <a:gd name="connsiteY8" fmla="*/ 26670 h 147317"/>
              <a:gd name="connsiteX0" fmla="*/ 64770 w 2504053"/>
              <a:gd name="connsiteY0" fmla="*/ 40759 h 161406"/>
              <a:gd name="connsiteX1" fmla="*/ 293370 w 2504053"/>
              <a:gd name="connsiteY1" fmla="*/ 14089 h 161406"/>
              <a:gd name="connsiteX2" fmla="*/ 2252593 w 2504053"/>
              <a:gd name="connsiteY2" fmla="*/ 0 h 161406"/>
              <a:gd name="connsiteX3" fmla="*/ 2363083 w 2504053"/>
              <a:gd name="connsiteY3" fmla="*/ 20558 h 161406"/>
              <a:gd name="connsiteX4" fmla="*/ 2504053 w 2504053"/>
              <a:gd name="connsiteY4" fmla="*/ 161406 h 161406"/>
              <a:gd name="connsiteX5" fmla="*/ 2504053 w 2504053"/>
              <a:gd name="connsiteY5" fmla="*/ 161406 h 161406"/>
              <a:gd name="connsiteX6" fmla="*/ 0 w 2504053"/>
              <a:gd name="connsiteY6" fmla="*/ 161406 h 161406"/>
              <a:gd name="connsiteX7" fmla="*/ 0 w 2504053"/>
              <a:gd name="connsiteY7" fmla="*/ 161406 h 161406"/>
              <a:gd name="connsiteX8" fmla="*/ 64770 w 2504053"/>
              <a:gd name="connsiteY8" fmla="*/ 40759 h 161406"/>
              <a:gd name="connsiteX0" fmla="*/ 64770 w 2504053"/>
              <a:gd name="connsiteY0" fmla="*/ 40759 h 161406"/>
              <a:gd name="connsiteX1" fmla="*/ 293370 w 2504053"/>
              <a:gd name="connsiteY1" fmla="*/ 14089 h 161406"/>
              <a:gd name="connsiteX2" fmla="*/ 2252593 w 2504053"/>
              <a:gd name="connsiteY2" fmla="*/ 0 h 161406"/>
              <a:gd name="connsiteX3" fmla="*/ 2435473 w 2504053"/>
              <a:gd name="connsiteY3" fmla="*/ 44543 h 161406"/>
              <a:gd name="connsiteX4" fmla="*/ 2504053 w 2504053"/>
              <a:gd name="connsiteY4" fmla="*/ 161406 h 161406"/>
              <a:gd name="connsiteX5" fmla="*/ 2504053 w 2504053"/>
              <a:gd name="connsiteY5" fmla="*/ 161406 h 161406"/>
              <a:gd name="connsiteX6" fmla="*/ 0 w 2504053"/>
              <a:gd name="connsiteY6" fmla="*/ 161406 h 161406"/>
              <a:gd name="connsiteX7" fmla="*/ 0 w 2504053"/>
              <a:gd name="connsiteY7" fmla="*/ 161406 h 161406"/>
              <a:gd name="connsiteX8" fmla="*/ 64770 w 2504053"/>
              <a:gd name="connsiteY8" fmla="*/ 40759 h 161406"/>
              <a:gd name="connsiteX0" fmla="*/ 64770 w 2504053"/>
              <a:gd name="connsiteY0" fmla="*/ 40759 h 161406"/>
              <a:gd name="connsiteX1" fmla="*/ 293370 w 2504053"/>
              <a:gd name="connsiteY1" fmla="*/ 14089 h 161406"/>
              <a:gd name="connsiteX2" fmla="*/ 2252593 w 2504053"/>
              <a:gd name="connsiteY2" fmla="*/ 0 h 161406"/>
              <a:gd name="connsiteX3" fmla="*/ 2435473 w 2504053"/>
              <a:gd name="connsiteY3" fmla="*/ 44543 h 161406"/>
              <a:gd name="connsiteX4" fmla="*/ 2504053 w 2504053"/>
              <a:gd name="connsiteY4" fmla="*/ 161406 h 161406"/>
              <a:gd name="connsiteX5" fmla="*/ 2504053 w 2504053"/>
              <a:gd name="connsiteY5" fmla="*/ 161406 h 161406"/>
              <a:gd name="connsiteX6" fmla="*/ 0 w 2504053"/>
              <a:gd name="connsiteY6" fmla="*/ 161406 h 161406"/>
              <a:gd name="connsiteX7" fmla="*/ 0 w 2504053"/>
              <a:gd name="connsiteY7" fmla="*/ 161406 h 161406"/>
              <a:gd name="connsiteX8" fmla="*/ 64770 w 2504053"/>
              <a:gd name="connsiteY8" fmla="*/ 40759 h 161406"/>
              <a:gd name="connsiteX0" fmla="*/ 64770 w 2504053"/>
              <a:gd name="connsiteY0" fmla="*/ 40759 h 161406"/>
              <a:gd name="connsiteX1" fmla="*/ 293370 w 2504053"/>
              <a:gd name="connsiteY1" fmla="*/ 14089 h 161406"/>
              <a:gd name="connsiteX2" fmla="*/ 2252593 w 2504053"/>
              <a:gd name="connsiteY2" fmla="*/ 0 h 161406"/>
              <a:gd name="connsiteX3" fmla="*/ 2435473 w 2504053"/>
              <a:gd name="connsiteY3" fmla="*/ 44543 h 161406"/>
              <a:gd name="connsiteX4" fmla="*/ 2504053 w 2504053"/>
              <a:gd name="connsiteY4" fmla="*/ 161406 h 161406"/>
              <a:gd name="connsiteX5" fmla="*/ 2504053 w 2504053"/>
              <a:gd name="connsiteY5" fmla="*/ 161406 h 161406"/>
              <a:gd name="connsiteX6" fmla="*/ 0 w 2504053"/>
              <a:gd name="connsiteY6" fmla="*/ 161406 h 161406"/>
              <a:gd name="connsiteX7" fmla="*/ 0 w 2504053"/>
              <a:gd name="connsiteY7" fmla="*/ 161406 h 161406"/>
              <a:gd name="connsiteX8" fmla="*/ 64770 w 2504053"/>
              <a:gd name="connsiteY8" fmla="*/ 40759 h 161406"/>
              <a:gd name="connsiteX0" fmla="*/ 64770 w 2504053"/>
              <a:gd name="connsiteY0" fmla="*/ 26670 h 147317"/>
              <a:gd name="connsiteX1" fmla="*/ 293370 w 2504053"/>
              <a:gd name="connsiteY1" fmla="*/ 0 h 147317"/>
              <a:gd name="connsiteX2" fmla="*/ 2241163 w 2504053"/>
              <a:gd name="connsiteY2" fmla="*/ 6469 h 147317"/>
              <a:gd name="connsiteX3" fmla="*/ 2435473 w 2504053"/>
              <a:gd name="connsiteY3" fmla="*/ 30454 h 147317"/>
              <a:gd name="connsiteX4" fmla="*/ 2504053 w 2504053"/>
              <a:gd name="connsiteY4" fmla="*/ 147317 h 147317"/>
              <a:gd name="connsiteX5" fmla="*/ 2504053 w 2504053"/>
              <a:gd name="connsiteY5" fmla="*/ 147317 h 147317"/>
              <a:gd name="connsiteX6" fmla="*/ 0 w 2504053"/>
              <a:gd name="connsiteY6" fmla="*/ 147317 h 147317"/>
              <a:gd name="connsiteX7" fmla="*/ 0 w 2504053"/>
              <a:gd name="connsiteY7" fmla="*/ 147317 h 147317"/>
              <a:gd name="connsiteX8" fmla="*/ 64770 w 2504053"/>
              <a:gd name="connsiteY8" fmla="*/ 26670 h 147317"/>
              <a:gd name="connsiteX0" fmla="*/ 64770 w 2504053"/>
              <a:gd name="connsiteY0" fmla="*/ 30480 h 151127"/>
              <a:gd name="connsiteX1" fmla="*/ 293370 w 2504053"/>
              <a:gd name="connsiteY1" fmla="*/ 3810 h 151127"/>
              <a:gd name="connsiteX2" fmla="*/ 2241163 w 2504053"/>
              <a:gd name="connsiteY2" fmla="*/ 0 h 151127"/>
              <a:gd name="connsiteX3" fmla="*/ 2435473 w 2504053"/>
              <a:gd name="connsiteY3" fmla="*/ 34264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64770 w 2504053"/>
              <a:gd name="connsiteY8" fmla="*/ 30480 h 15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4053" h="151127">
                <a:moveTo>
                  <a:pt x="64770" y="30480"/>
                </a:moveTo>
                <a:cubicBezTo>
                  <a:pt x="137160" y="-1270"/>
                  <a:pt x="217170" y="12700"/>
                  <a:pt x="293370" y="3810"/>
                </a:cubicBezTo>
                <a:lnTo>
                  <a:pt x="2241163" y="0"/>
                </a:lnTo>
                <a:cubicBezTo>
                  <a:pt x="2302123" y="14848"/>
                  <a:pt x="2393563" y="-4569"/>
                  <a:pt x="2435473" y="34264"/>
                </a:cubicBezTo>
                <a:cubicBezTo>
                  <a:pt x="2496433" y="66365"/>
                  <a:pt x="2481193" y="112173"/>
                  <a:pt x="2504053" y="151127"/>
                </a:cubicBezTo>
                <a:lnTo>
                  <a:pt x="2504053" y="151127"/>
                </a:lnTo>
                <a:lnTo>
                  <a:pt x="0" y="151127"/>
                </a:lnTo>
                <a:lnTo>
                  <a:pt x="0" y="151127"/>
                </a:lnTo>
                <a:cubicBezTo>
                  <a:pt x="21590" y="110911"/>
                  <a:pt x="20320" y="66886"/>
                  <a:pt x="64770" y="3048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7D46165-78F8-A991-220F-32143F523C11}"/>
              </a:ext>
            </a:extLst>
          </p:cNvPr>
          <p:cNvSpPr/>
          <p:nvPr/>
        </p:nvSpPr>
        <p:spPr>
          <a:xfrm>
            <a:off x="13822689" y="8946416"/>
            <a:ext cx="2429194" cy="411572"/>
          </a:xfrm>
          <a:custGeom>
            <a:avLst/>
            <a:gdLst>
              <a:gd name="connsiteX0" fmla="*/ 0 w 1215390"/>
              <a:gd name="connsiteY0" fmla="*/ 34291 h 205741"/>
              <a:gd name="connsiteX1" fmla="*/ 34291 w 1215390"/>
              <a:gd name="connsiteY1" fmla="*/ 0 h 205741"/>
              <a:gd name="connsiteX2" fmla="*/ 1181099 w 1215390"/>
              <a:gd name="connsiteY2" fmla="*/ 0 h 205741"/>
              <a:gd name="connsiteX3" fmla="*/ 1215390 w 1215390"/>
              <a:gd name="connsiteY3" fmla="*/ 34291 h 205741"/>
              <a:gd name="connsiteX4" fmla="*/ 1215390 w 1215390"/>
              <a:gd name="connsiteY4" fmla="*/ 171450 h 205741"/>
              <a:gd name="connsiteX5" fmla="*/ 1181099 w 1215390"/>
              <a:gd name="connsiteY5" fmla="*/ 205741 h 205741"/>
              <a:gd name="connsiteX6" fmla="*/ 34291 w 1215390"/>
              <a:gd name="connsiteY6" fmla="*/ 205741 h 205741"/>
              <a:gd name="connsiteX7" fmla="*/ 0 w 1215390"/>
              <a:gd name="connsiteY7" fmla="*/ 171450 h 205741"/>
              <a:gd name="connsiteX8" fmla="*/ 0 w 1215390"/>
              <a:gd name="connsiteY8" fmla="*/ 34291 h 205741"/>
              <a:gd name="connsiteX0" fmla="*/ 0 w 1215390"/>
              <a:gd name="connsiteY0" fmla="*/ 36196 h 207646"/>
              <a:gd name="connsiteX1" fmla="*/ 259081 w 1215390"/>
              <a:gd name="connsiteY1" fmla="*/ 0 h 207646"/>
              <a:gd name="connsiteX2" fmla="*/ 1181099 w 1215390"/>
              <a:gd name="connsiteY2" fmla="*/ 1905 h 207646"/>
              <a:gd name="connsiteX3" fmla="*/ 1215390 w 1215390"/>
              <a:gd name="connsiteY3" fmla="*/ 36196 h 207646"/>
              <a:gd name="connsiteX4" fmla="*/ 1215390 w 1215390"/>
              <a:gd name="connsiteY4" fmla="*/ 173355 h 207646"/>
              <a:gd name="connsiteX5" fmla="*/ 1181099 w 1215390"/>
              <a:gd name="connsiteY5" fmla="*/ 207646 h 207646"/>
              <a:gd name="connsiteX6" fmla="*/ 34291 w 1215390"/>
              <a:gd name="connsiteY6" fmla="*/ 207646 h 207646"/>
              <a:gd name="connsiteX7" fmla="*/ 0 w 1215390"/>
              <a:gd name="connsiteY7" fmla="*/ 173355 h 207646"/>
              <a:gd name="connsiteX8" fmla="*/ 0 w 1215390"/>
              <a:gd name="connsiteY8" fmla="*/ 36196 h 207646"/>
              <a:gd name="connsiteX0" fmla="*/ 0 w 1215390"/>
              <a:gd name="connsiteY0" fmla="*/ 34291 h 205741"/>
              <a:gd name="connsiteX1" fmla="*/ 150496 w 1215390"/>
              <a:gd name="connsiteY1" fmla="*/ 0 h 205741"/>
              <a:gd name="connsiteX2" fmla="*/ 1181099 w 1215390"/>
              <a:gd name="connsiteY2" fmla="*/ 0 h 205741"/>
              <a:gd name="connsiteX3" fmla="*/ 1215390 w 1215390"/>
              <a:gd name="connsiteY3" fmla="*/ 34291 h 205741"/>
              <a:gd name="connsiteX4" fmla="*/ 1215390 w 1215390"/>
              <a:gd name="connsiteY4" fmla="*/ 171450 h 205741"/>
              <a:gd name="connsiteX5" fmla="*/ 1181099 w 1215390"/>
              <a:gd name="connsiteY5" fmla="*/ 205741 h 205741"/>
              <a:gd name="connsiteX6" fmla="*/ 34291 w 1215390"/>
              <a:gd name="connsiteY6" fmla="*/ 205741 h 205741"/>
              <a:gd name="connsiteX7" fmla="*/ 0 w 1215390"/>
              <a:gd name="connsiteY7" fmla="*/ 171450 h 205741"/>
              <a:gd name="connsiteX8" fmla="*/ 0 w 1215390"/>
              <a:gd name="connsiteY8" fmla="*/ 34291 h 205741"/>
              <a:gd name="connsiteX0" fmla="*/ 85725 w 1215390"/>
              <a:gd name="connsiteY0" fmla="*/ 47626 h 205741"/>
              <a:gd name="connsiteX1" fmla="*/ 150496 w 1215390"/>
              <a:gd name="connsiteY1" fmla="*/ 0 h 205741"/>
              <a:gd name="connsiteX2" fmla="*/ 1181099 w 1215390"/>
              <a:gd name="connsiteY2" fmla="*/ 0 h 205741"/>
              <a:gd name="connsiteX3" fmla="*/ 1215390 w 1215390"/>
              <a:gd name="connsiteY3" fmla="*/ 34291 h 205741"/>
              <a:gd name="connsiteX4" fmla="*/ 1215390 w 1215390"/>
              <a:gd name="connsiteY4" fmla="*/ 171450 h 205741"/>
              <a:gd name="connsiteX5" fmla="*/ 1181099 w 1215390"/>
              <a:gd name="connsiteY5" fmla="*/ 205741 h 205741"/>
              <a:gd name="connsiteX6" fmla="*/ 34291 w 1215390"/>
              <a:gd name="connsiteY6" fmla="*/ 205741 h 205741"/>
              <a:gd name="connsiteX7" fmla="*/ 0 w 1215390"/>
              <a:gd name="connsiteY7" fmla="*/ 171450 h 205741"/>
              <a:gd name="connsiteX8" fmla="*/ 85725 w 1215390"/>
              <a:gd name="connsiteY8" fmla="*/ 47626 h 205741"/>
              <a:gd name="connsiteX0" fmla="*/ 78105 w 1215390"/>
              <a:gd name="connsiteY0" fmla="*/ 45721 h 205741"/>
              <a:gd name="connsiteX1" fmla="*/ 150496 w 1215390"/>
              <a:gd name="connsiteY1" fmla="*/ 0 h 205741"/>
              <a:gd name="connsiteX2" fmla="*/ 1181099 w 1215390"/>
              <a:gd name="connsiteY2" fmla="*/ 0 h 205741"/>
              <a:gd name="connsiteX3" fmla="*/ 1215390 w 1215390"/>
              <a:gd name="connsiteY3" fmla="*/ 34291 h 205741"/>
              <a:gd name="connsiteX4" fmla="*/ 1215390 w 1215390"/>
              <a:gd name="connsiteY4" fmla="*/ 171450 h 205741"/>
              <a:gd name="connsiteX5" fmla="*/ 1181099 w 1215390"/>
              <a:gd name="connsiteY5" fmla="*/ 205741 h 205741"/>
              <a:gd name="connsiteX6" fmla="*/ 34291 w 1215390"/>
              <a:gd name="connsiteY6" fmla="*/ 205741 h 205741"/>
              <a:gd name="connsiteX7" fmla="*/ 0 w 1215390"/>
              <a:gd name="connsiteY7" fmla="*/ 171450 h 205741"/>
              <a:gd name="connsiteX8" fmla="*/ 78105 w 1215390"/>
              <a:gd name="connsiteY8" fmla="*/ 45721 h 205741"/>
              <a:gd name="connsiteX0" fmla="*/ 47126 w 1184411"/>
              <a:gd name="connsiteY0" fmla="*/ 45721 h 205741"/>
              <a:gd name="connsiteX1" fmla="*/ 119517 w 1184411"/>
              <a:gd name="connsiteY1" fmla="*/ 0 h 205741"/>
              <a:gd name="connsiteX2" fmla="*/ 1150120 w 1184411"/>
              <a:gd name="connsiteY2" fmla="*/ 0 h 205741"/>
              <a:gd name="connsiteX3" fmla="*/ 1184411 w 1184411"/>
              <a:gd name="connsiteY3" fmla="*/ 34291 h 205741"/>
              <a:gd name="connsiteX4" fmla="*/ 1184411 w 1184411"/>
              <a:gd name="connsiteY4" fmla="*/ 171450 h 205741"/>
              <a:gd name="connsiteX5" fmla="*/ 1150120 w 1184411"/>
              <a:gd name="connsiteY5" fmla="*/ 205741 h 205741"/>
              <a:gd name="connsiteX6" fmla="*/ 3312 w 1184411"/>
              <a:gd name="connsiteY6" fmla="*/ 205741 h 205741"/>
              <a:gd name="connsiteX7" fmla="*/ 52841 w 1184411"/>
              <a:gd name="connsiteY7" fmla="*/ 184785 h 205741"/>
              <a:gd name="connsiteX8" fmla="*/ 47126 w 1184411"/>
              <a:gd name="connsiteY8" fmla="*/ 45721 h 205741"/>
              <a:gd name="connsiteX0" fmla="*/ 50031 w 1187316"/>
              <a:gd name="connsiteY0" fmla="*/ 45721 h 205741"/>
              <a:gd name="connsiteX1" fmla="*/ 122422 w 1187316"/>
              <a:gd name="connsiteY1" fmla="*/ 0 h 205741"/>
              <a:gd name="connsiteX2" fmla="*/ 1153025 w 1187316"/>
              <a:gd name="connsiteY2" fmla="*/ 0 h 205741"/>
              <a:gd name="connsiteX3" fmla="*/ 1187316 w 1187316"/>
              <a:gd name="connsiteY3" fmla="*/ 34291 h 205741"/>
              <a:gd name="connsiteX4" fmla="*/ 1187316 w 1187316"/>
              <a:gd name="connsiteY4" fmla="*/ 171450 h 205741"/>
              <a:gd name="connsiteX5" fmla="*/ 1153025 w 1187316"/>
              <a:gd name="connsiteY5" fmla="*/ 205741 h 205741"/>
              <a:gd name="connsiteX6" fmla="*/ 6217 w 1187316"/>
              <a:gd name="connsiteY6" fmla="*/ 205741 h 205741"/>
              <a:gd name="connsiteX7" fmla="*/ 17646 w 1187316"/>
              <a:gd name="connsiteY7" fmla="*/ 144780 h 205741"/>
              <a:gd name="connsiteX8" fmla="*/ 50031 w 1187316"/>
              <a:gd name="connsiteY8" fmla="*/ 45721 h 205741"/>
              <a:gd name="connsiteX0" fmla="*/ 65418 w 1202703"/>
              <a:gd name="connsiteY0" fmla="*/ 45721 h 205741"/>
              <a:gd name="connsiteX1" fmla="*/ 137809 w 1202703"/>
              <a:gd name="connsiteY1" fmla="*/ 0 h 205741"/>
              <a:gd name="connsiteX2" fmla="*/ 1168412 w 1202703"/>
              <a:gd name="connsiteY2" fmla="*/ 0 h 205741"/>
              <a:gd name="connsiteX3" fmla="*/ 1202703 w 1202703"/>
              <a:gd name="connsiteY3" fmla="*/ 34291 h 205741"/>
              <a:gd name="connsiteX4" fmla="*/ 1202703 w 1202703"/>
              <a:gd name="connsiteY4" fmla="*/ 171450 h 205741"/>
              <a:gd name="connsiteX5" fmla="*/ 1168412 w 1202703"/>
              <a:gd name="connsiteY5" fmla="*/ 205741 h 205741"/>
              <a:gd name="connsiteX6" fmla="*/ 4459 w 1202703"/>
              <a:gd name="connsiteY6" fmla="*/ 205741 h 205741"/>
              <a:gd name="connsiteX7" fmla="*/ 33033 w 1202703"/>
              <a:gd name="connsiteY7" fmla="*/ 144780 h 205741"/>
              <a:gd name="connsiteX8" fmla="*/ 65418 w 1202703"/>
              <a:gd name="connsiteY8" fmla="*/ 45721 h 205741"/>
              <a:gd name="connsiteX0" fmla="*/ 65882 w 1203167"/>
              <a:gd name="connsiteY0" fmla="*/ 45721 h 205741"/>
              <a:gd name="connsiteX1" fmla="*/ 138273 w 1203167"/>
              <a:gd name="connsiteY1" fmla="*/ 0 h 205741"/>
              <a:gd name="connsiteX2" fmla="*/ 1168876 w 1203167"/>
              <a:gd name="connsiteY2" fmla="*/ 0 h 205741"/>
              <a:gd name="connsiteX3" fmla="*/ 1203167 w 1203167"/>
              <a:gd name="connsiteY3" fmla="*/ 34291 h 205741"/>
              <a:gd name="connsiteX4" fmla="*/ 1203167 w 1203167"/>
              <a:gd name="connsiteY4" fmla="*/ 171450 h 205741"/>
              <a:gd name="connsiteX5" fmla="*/ 1168876 w 1203167"/>
              <a:gd name="connsiteY5" fmla="*/ 205741 h 205741"/>
              <a:gd name="connsiteX6" fmla="*/ 4923 w 1203167"/>
              <a:gd name="connsiteY6" fmla="*/ 205741 h 205741"/>
              <a:gd name="connsiteX7" fmla="*/ 27782 w 1203167"/>
              <a:gd name="connsiteY7" fmla="*/ 139065 h 205741"/>
              <a:gd name="connsiteX8" fmla="*/ 65882 w 1203167"/>
              <a:gd name="connsiteY8" fmla="*/ 45721 h 205741"/>
              <a:gd name="connsiteX0" fmla="*/ 65882 w 1203167"/>
              <a:gd name="connsiteY0" fmla="*/ 45721 h 205741"/>
              <a:gd name="connsiteX1" fmla="*/ 138273 w 1203167"/>
              <a:gd name="connsiteY1" fmla="*/ 0 h 205741"/>
              <a:gd name="connsiteX2" fmla="*/ 1168876 w 1203167"/>
              <a:gd name="connsiteY2" fmla="*/ 0 h 205741"/>
              <a:gd name="connsiteX3" fmla="*/ 1203167 w 1203167"/>
              <a:gd name="connsiteY3" fmla="*/ 34291 h 205741"/>
              <a:gd name="connsiteX4" fmla="*/ 1203167 w 1203167"/>
              <a:gd name="connsiteY4" fmla="*/ 171450 h 205741"/>
              <a:gd name="connsiteX5" fmla="*/ 1168876 w 1203167"/>
              <a:gd name="connsiteY5" fmla="*/ 205741 h 205741"/>
              <a:gd name="connsiteX6" fmla="*/ 4923 w 1203167"/>
              <a:gd name="connsiteY6" fmla="*/ 205741 h 205741"/>
              <a:gd name="connsiteX7" fmla="*/ 27782 w 1203167"/>
              <a:gd name="connsiteY7" fmla="*/ 139065 h 205741"/>
              <a:gd name="connsiteX8" fmla="*/ 65882 w 1203167"/>
              <a:gd name="connsiteY8" fmla="*/ 45721 h 205741"/>
              <a:gd name="connsiteX0" fmla="*/ 65882 w 1214597"/>
              <a:gd name="connsiteY0" fmla="*/ 45721 h 205786"/>
              <a:gd name="connsiteX1" fmla="*/ 138273 w 1214597"/>
              <a:gd name="connsiteY1" fmla="*/ 0 h 205786"/>
              <a:gd name="connsiteX2" fmla="*/ 1168876 w 1214597"/>
              <a:gd name="connsiteY2" fmla="*/ 0 h 205786"/>
              <a:gd name="connsiteX3" fmla="*/ 1203167 w 1214597"/>
              <a:gd name="connsiteY3" fmla="*/ 34291 h 205786"/>
              <a:gd name="connsiteX4" fmla="*/ 1214597 w 1214597"/>
              <a:gd name="connsiteY4" fmla="*/ 188595 h 205786"/>
              <a:gd name="connsiteX5" fmla="*/ 1168876 w 1214597"/>
              <a:gd name="connsiteY5" fmla="*/ 205741 h 205786"/>
              <a:gd name="connsiteX6" fmla="*/ 4923 w 1214597"/>
              <a:gd name="connsiteY6" fmla="*/ 205741 h 205786"/>
              <a:gd name="connsiteX7" fmla="*/ 27782 w 1214597"/>
              <a:gd name="connsiteY7" fmla="*/ 139065 h 205786"/>
              <a:gd name="connsiteX8" fmla="*/ 65882 w 1214597"/>
              <a:gd name="connsiteY8" fmla="*/ 45721 h 205786"/>
              <a:gd name="connsiteX0" fmla="*/ 65882 w 1214597"/>
              <a:gd name="connsiteY0" fmla="*/ 45721 h 205786"/>
              <a:gd name="connsiteX1" fmla="*/ 138273 w 1214597"/>
              <a:gd name="connsiteY1" fmla="*/ 0 h 205786"/>
              <a:gd name="connsiteX2" fmla="*/ 1168876 w 1214597"/>
              <a:gd name="connsiteY2" fmla="*/ 0 h 205786"/>
              <a:gd name="connsiteX3" fmla="*/ 1165067 w 1214597"/>
              <a:gd name="connsiteY3" fmla="*/ 47626 h 205786"/>
              <a:gd name="connsiteX4" fmla="*/ 1214597 w 1214597"/>
              <a:gd name="connsiteY4" fmla="*/ 188595 h 205786"/>
              <a:gd name="connsiteX5" fmla="*/ 1168876 w 1214597"/>
              <a:gd name="connsiteY5" fmla="*/ 205741 h 205786"/>
              <a:gd name="connsiteX6" fmla="*/ 4923 w 1214597"/>
              <a:gd name="connsiteY6" fmla="*/ 205741 h 205786"/>
              <a:gd name="connsiteX7" fmla="*/ 27782 w 1214597"/>
              <a:gd name="connsiteY7" fmla="*/ 139065 h 205786"/>
              <a:gd name="connsiteX8" fmla="*/ 65882 w 1214597"/>
              <a:gd name="connsiteY8" fmla="*/ 45721 h 205786"/>
              <a:gd name="connsiteX0" fmla="*/ 65882 w 1214597"/>
              <a:gd name="connsiteY0" fmla="*/ 47626 h 207691"/>
              <a:gd name="connsiteX1" fmla="*/ 138273 w 1214597"/>
              <a:gd name="connsiteY1" fmla="*/ 1905 h 207691"/>
              <a:gd name="connsiteX2" fmla="*/ 987901 w 1214597"/>
              <a:gd name="connsiteY2" fmla="*/ 0 h 207691"/>
              <a:gd name="connsiteX3" fmla="*/ 1165067 w 1214597"/>
              <a:gd name="connsiteY3" fmla="*/ 49531 h 207691"/>
              <a:gd name="connsiteX4" fmla="*/ 1214597 w 1214597"/>
              <a:gd name="connsiteY4" fmla="*/ 190500 h 207691"/>
              <a:gd name="connsiteX5" fmla="*/ 1168876 w 1214597"/>
              <a:gd name="connsiteY5" fmla="*/ 207646 h 207691"/>
              <a:gd name="connsiteX6" fmla="*/ 4923 w 1214597"/>
              <a:gd name="connsiteY6" fmla="*/ 207646 h 207691"/>
              <a:gd name="connsiteX7" fmla="*/ 27782 w 1214597"/>
              <a:gd name="connsiteY7" fmla="*/ 140970 h 207691"/>
              <a:gd name="connsiteX8" fmla="*/ 65882 w 1214597"/>
              <a:gd name="connsiteY8" fmla="*/ 47626 h 207691"/>
              <a:gd name="connsiteX0" fmla="*/ 65882 w 1214597"/>
              <a:gd name="connsiteY0" fmla="*/ 45721 h 205786"/>
              <a:gd name="connsiteX1" fmla="*/ 138273 w 1214597"/>
              <a:gd name="connsiteY1" fmla="*/ 0 h 205786"/>
              <a:gd name="connsiteX2" fmla="*/ 1096486 w 1214597"/>
              <a:gd name="connsiteY2" fmla="*/ 1905 h 205786"/>
              <a:gd name="connsiteX3" fmla="*/ 1165067 w 1214597"/>
              <a:gd name="connsiteY3" fmla="*/ 47626 h 205786"/>
              <a:gd name="connsiteX4" fmla="*/ 1214597 w 1214597"/>
              <a:gd name="connsiteY4" fmla="*/ 188595 h 205786"/>
              <a:gd name="connsiteX5" fmla="*/ 1168876 w 1214597"/>
              <a:gd name="connsiteY5" fmla="*/ 205741 h 205786"/>
              <a:gd name="connsiteX6" fmla="*/ 4923 w 1214597"/>
              <a:gd name="connsiteY6" fmla="*/ 205741 h 205786"/>
              <a:gd name="connsiteX7" fmla="*/ 27782 w 1214597"/>
              <a:gd name="connsiteY7" fmla="*/ 139065 h 205786"/>
              <a:gd name="connsiteX8" fmla="*/ 65882 w 1214597"/>
              <a:gd name="connsiteY8" fmla="*/ 45721 h 205786"/>
              <a:gd name="connsiteX0" fmla="*/ 65882 w 1214597"/>
              <a:gd name="connsiteY0" fmla="*/ 45721 h 205786"/>
              <a:gd name="connsiteX1" fmla="*/ 138273 w 1214597"/>
              <a:gd name="connsiteY1" fmla="*/ 0 h 205786"/>
              <a:gd name="connsiteX2" fmla="*/ 1096486 w 1214597"/>
              <a:gd name="connsiteY2" fmla="*/ 1905 h 205786"/>
              <a:gd name="connsiteX3" fmla="*/ 1146017 w 1214597"/>
              <a:gd name="connsiteY3" fmla="*/ 38101 h 205786"/>
              <a:gd name="connsiteX4" fmla="*/ 1214597 w 1214597"/>
              <a:gd name="connsiteY4" fmla="*/ 188595 h 205786"/>
              <a:gd name="connsiteX5" fmla="*/ 1168876 w 1214597"/>
              <a:gd name="connsiteY5" fmla="*/ 205741 h 205786"/>
              <a:gd name="connsiteX6" fmla="*/ 4923 w 1214597"/>
              <a:gd name="connsiteY6" fmla="*/ 205741 h 205786"/>
              <a:gd name="connsiteX7" fmla="*/ 27782 w 1214597"/>
              <a:gd name="connsiteY7" fmla="*/ 139065 h 205786"/>
              <a:gd name="connsiteX8" fmla="*/ 65882 w 1214597"/>
              <a:gd name="connsiteY8" fmla="*/ 45721 h 205786"/>
              <a:gd name="connsiteX0" fmla="*/ 65882 w 1214597"/>
              <a:gd name="connsiteY0" fmla="*/ 45721 h 205786"/>
              <a:gd name="connsiteX1" fmla="*/ 138273 w 1214597"/>
              <a:gd name="connsiteY1" fmla="*/ 0 h 205786"/>
              <a:gd name="connsiteX2" fmla="*/ 1096486 w 1214597"/>
              <a:gd name="connsiteY2" fmla="*/ 1905 h 205786"/>
              <a:gd name="connsiteX3" fmla="*/ 1146017 w 1214597"/>
              <a:gd name="connsiteY3" fmla="*/ 38101 h 205786"/>
              <a:gd name="connsiteX4" fmla="*/ 1214597 w 1214597"/>
              <a:gd name="connsiteY4" fmla="*/ 188595 h 205786"/>
              <a:gd name="connsiteX5" fmla="*/ 1168876 w 1214597"/>
              <a:gd name="connsiteY5" fmla="*/ 205741 h 205786"/>
              <a:gd name="connsiteX6" fmla="*/ 4923 w 1214597"/>
              <a:gd name="connsiteY6" fmla="*/ 205741 h 205786"/>
              <a:gd name="connsiteX7" fmla="*/ 27782 w 1214597"/>
              <a:gd name="connsiteY7" fmla="*/ 139065 h 205786"/>
              <a:gd name="connsiteX8" fmla="*/ 65882 w 1214597"/>
              <a:gd name="connsiteY8" fmla="*/ 45721 h 20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4597" h="205786">
                <a:moveTo>
                  <a:pt x="65882" y="45721"/>
                </a:moveTo>
                <a:cubicBezTo>
                  <a:pt x="71597" y="113"/>
                  <a:pt x="119335" y="0"/>
                  <a:pt x="138273" y="0"/>
                </a:cubicBezTo>
                <a:lnTo>
                  <a:pt x="1096486" y="1905"/>
                </a:lnTo>
                <a:cubicBezTo>
                  <a:pt x="1115424" y="1905"/>
                  <a:pt x="1142207" y="7733"/>
                  <a:pt x="1146017" y="38101"/>
                </a:cubicBezTo>
                <a:lnTo>
                  <a:pt x="1214597" y="188595"/>
                </a:lnTo>
                <a:cubicBezTo>
                  <a:pt x="1214597" y="207533"/>
                  <a:pt x="1187814" y="205741"/>
                  <a:pt x="1168876" y="205741"/>
                </a:cubicBezTo>
                <a:lnTo>
                  <a:pt x="4923" y="205741"/>
                </a:lnTo>
                <a:cubicBezTo>
                  <a:pt x="-14015" y="205741"/>
                  <a:pt x="27782" y="158003"/>
                  <a:pt x="27782" y="139065"/>
                </a:cubicBezTo>
                <a:lnTo>
                  <a:pt x="65882" y="45721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64D0748-572B-8302-4A0B-5287B389A527}"/>
              </a:ext>
            </a:extLst>
          </p:cNvPr>
          <p:cNvSpPr/>
          <p:nvPr/>
        </p:nvSpPr>
        <p:spPr>
          <a:xfrm>
            <a:off x="1182371" y="6133065"/>
            <a:ext cx="91438" cy="914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pic>
        <p:nvPicPr>
          <p:cNvPr id="52" name="Picture 4" descr="東京メトロ、日比谷線の新型車両13000系を公開 2020年に向け、3扉と5扉が混在するすべてを4扉車両に更新 - トラベル Watch">
            <a:extLst>
              <a:ext uri="{FF2B5EF4-FFF2-40B4-BE49-F238E27FC236}">
                <a16:creationId xmlns:a16="http://schemas.microsoft.com/office/drawing/2014/main" id="{EFDE5958-C882-08E7-27A2-94331489B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1" t="58141" r="70473" b="40234"/>
          <a:stretch/>
        </p:blipFill>
        <p:spPr bwMode="auto">
          <a:xfrm>
            <a:off x="11343790" y="7756066"/>
            <a:ext cx="109758" cy="9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東京メトロ、日比谷線の新型車両13000系を公開 2020年に向け、3扉と5扉が混在するすべてを4扉車両に更新 - トラベル Watch">
            <a:extLst>
              <a:ext uri="{FF2B5EF4-FFF2-40B4-BE49-F238E27FC236}">
                <a16:creationId xmlns:a16="http://schemas.microsoft.com/office/drawing/2014/main" id="{16781052-B2FE-024A-F1D5-A1EE031FD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3" r="24167"/>
          <a:stretch/>
        </p:blipFill>
        <p:spPr bwMode="auto">
          <a:xfrm>
            <a:off x="3091526" y="3261990"/>
            <a:ext cx="484632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489EE1-7026-D28B-E22E-E32BF0968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rcRect l="14531"/>
          <a:stretch/>
        </p:blipFill>
        <p:spPr>
          <a:xfrm>
            <a:off x="16672561" y="6871138"/>
            <a:ext cx="1431074" cy="192304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12006CA-312B-D229-A43F-3892CDEB4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rcRect l="14531"/>
          <a:stretch/>
        </p:blipFill>
        <p:spPr>
          <a:xfrm flipH="1">
            <a:off x="12223950" y="6799567"/>
            <a:ext cx="1373416" cy="199605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45E2C0-73DA-EBAC-8FDE-078FE230DDB9}"/>
              </a:ext>
            </a:extLst>
          </p:cNvPr>
          <p:cNvSpPr/>
          <p:nvPr/>
        </p:nvSpPr>
        <p:spPr>
          <a:xfrm>
            <a:off x="9277006" y="4564772"/>
            <a:ext cx="1528504" cy="1937628"/>
          </a:xfrm>
          <a:custGeom>
            <a:avLst/>
            <a:gdLst>
              <a:gd name="connsiteX0" fmla="*/ 679468 w 764252"/>
              <a:gd name="connsiteY0" fmla="*/ 733982 h 968814"/>
              <a:gd name="connsiteX1" fmla="*/ 745134 w 764252"/>
              <a:gd name="connsiteY1" fmla="*/ 733982 h 968814"/>
              <a:gd name="connsiteX2" fmla="*/ 679370 w 764252"/>
              <a:gd name="connsiteY2" fmla="*/ 735638 h 968814"/>
              <a:gd name="connsiteX3" fmla="*/ 764134 w 764252"/>
              <a:gd name="connsiteY3" fmla="*/ 0 h 968814"/>
              <a:gd name="connsiteX4" fmla="*/ 764252 w 764252"/>
              <a:gd name="connsiteY4" fmla="*/ 0 h 968814"/>
              <a:gd name="connsiteX5" fmla="*/ 764252 w 764252"/>
              <a:gd name="connsiteY5" fmla="*/ 968814 h 968814"/>
              <a:gd name="connsiteX6" fmla="*/ 748495 w 764252"/>
              <a:gd name="connsiteY6" fmla="*/ 968814 h 968814"/>
              <a:gd name="connsiteX7" fmla="*/ 758569 w 764252"/>
              <a:gd name="connsiteY7" fmla="*/ 964988 h 968814"/>
              <a:gd name="connsiteX8" fmla="*/ 764134 w 764252"/>
              <a:gd name="connsiteY8" fmla="*/ 952669 h 968814"/>
              <a:gd name="connsiteX9" fmla="*/ 764134 w 764252"/>
              <a:gd name="connsiteY9" fmla="*/ 751404 h 968814"/>
              <a:gd name="connsiteX10" fmla="*/ 745134 w 764252"/>
              <a:gd name="connsiteY10" fmla="*/ 733982 h 968814"/>
              <a:gd name="connsiteX11" fmla="*/ 764134 w 764252"/>
              <a:gd name="connsiteY11" fmla="*/ 733982 h 968814"/>
              <a:gd name="connsiteX12" fmla="*/ 0 w 764252"/>
              <a:gd name="connsiteY12" fmla="*/ 0 h 968814"/>
              <a:gd name="connsiteX13" fmla="*/ 241 w 764252"/>
              <a:gd name="connsiteY13" fmla="*/ 0 h 968814"/>
              <a:gd name="connsiteX14" fmla="*/ 35708 w 764252"/>
              <a:gd name="connsiteY14" fmla="*/ 683924 h 968814"/>
              <a:gd name="connsiteX15" fmla="*/ 41749 w 764252"/>
              <a:gd name="connsiteY15" fmla="*/ 683612 h 968814"/>
              <a:gd name="connsiteX16" fmla="*/ 47343 w 764252"/>
              <a:gd name="connsiteY16" fmla="*/ 696045 h 968814"/>
              <a:gd name="connsiteX17" fmla="*/ 121012 w 764252"/>
              <a:gd name="connsiteY17" fmla="*/ 729101 h 968814"/>
              <a:gd name="connsiteX18" fmla="*/ 128923 w 764252"/>
              <a:gd name="connsiteY18" fmla="*/ 729819 h 968814"/>
              <a:gd name="connsiteX19" fmla="*/ 128923 w 764252"/>
              <a:gd name="connsiteY19" fmla="*/ 733982 h 968814"/>
              <a:gd name="connsiteX20" fmla="*/ 148102 w 764252"/>
              <a:gd name="connsiteY20" fmla="*/ 733982 h 968814"/>
              <a:gd name="connsiteX21" fmla="*/ 475697 w 764252"/>
              <a:gd name="connsiteY21" fmla="*/ 753263 h 968814"/>
              <a:gd name="connsiteX22" fmla="*/ 499157 w 764252"/>
              <a:gd name="connsiteY22" fmla="*/ 761846 h 968814"/>
              <a:gd name="connsiteX23" fmla="*/ 511266 w 764252"/>
              <a:gd name="connsiteY23" fmla="*/ 770409 h 968814"/>
              <a:gd name="connsiteX24" fmla="*/ 635627 w 764252"/>
              <a:gd name="connsiteY24" fmla="*/ 964072 h 968814"/>
              <a:gd name="connsiteX25" fmla="*/ 639194 w 764252"/>
              <a:gd name="connsiteY25" fmla="*/ 968814 h 968814"/>
              <a:gd name="connsiteX26" fmla="*/ 0 w 764252"/>
              <a:gd name="connsiteY26" fmla="*/ 968814 h 968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64252" h="968814">
                <a:moveTo>
                  <a:pt x="679468" y="733982"/>
                </a:moveTo>
                <a:lnTo>
                  <a:pt x="745134" y="733982"/>
                </a:lnTo>
                <a:lnTo>
                  <a:pt x="679370" y="735638"/>
                </a:lnTo>
                <a:close/>
                <a:moveTo>
                  <a:pt x="764134" y="0"/>
                </a:moveTo>
                <a:lnTo>
                  <a:pt x="764252" y="0"/>
                </a:lnTo>
                <a:lnTo>
                  <a:pt x="764252" y="968814"/>
                </a:lnTo>
                <a:lnTo>
                  <a:pt x="748495" y="968814"/>
                </a:lnTo>
                <a:lnTo>
                  <a:pt x="758569" y="964988"/>
                </a:lnTo>
                <a:cubicBezTo>
                  <a:pt x="762008" y="961836"/>
                  <a:pt x="764134" y="957480"/>
                  <a:pt x="764134" y="952669"/>
                </a:cubicBezTo>
                <a:lnTo>
                  <a:pt x="764134" y="751404"/>
                </a:lnTo>
                <a:cubicBezTo>
                  <a:pt x="764134" y="741781"/>
                  <a:pt x="755628" y="733982"/>
                  <a:pt x="745134" y="733982"/>
                </a:cubicBezTo>
                <a:lnTo>
                  <a:pt x="764134" y="733982"/>
                </a:lnTo>
                <a:close/>
                <a:moveTo>
                  <a:pt x="0" y="0"/>
                </a:moveTo>
                <a:lnTo>
                  <a:pt x="241" y="0"/>
                </a:lnTo>
                <a:lnTo>
                  <a:pt x="35708" y="683924"/>
                </a:lnTo>
                <a:lnTo>
                  <a:pt x="41749" y="683612"/>
                </a:lnTo>
                <a:lnTo>
                  <a:pt x="47343" y="696045"/>
                </a:lnTo>
                <a:cubicBezTo>
                  <a:pt x="61353" y="710908"/>
                  <a:pt x="87888" y="722815"/>
                  <a:pt x="121012" y="729101"/>
                </a:cubicBezTo>
                <a:lnTo>
                  <a:pt x="128923" y="729819"/>
                </a:lnTo>
                <a:lnTo>
                  <a:pt x="128923" y="733982"/>
                </a:lnTo>
                <a:lnTo>
                  <a:pt x="148102" y="733982"/>
                </a:lnTo>
                <a:lnTo>
                  <a:pt x="475697" y="753263"/>
                </a:lnTo>
                <a:lnTo>
                  <a:pt x="499157" y="761846"/>
                </a:lnTo>
                <a:cubicBezTo>
                  <a:pt x="506357" y="764999"/>
                  <a:pt x="511266" y="768004"/>
                  <a:pt x="511266" y="770409"/>
                </a:cubicBezTo>
                <a:cubicBezTo>
                  <a:pt x="558938" y="812791"/>
                  <a:pt x="635627" y="896984"/>
                  <a:pt x="635627" y="964072"/>
                </a:cubicBezTo>
                <a:lnTo>
                  <a:pt x="639194" y="968814"/>
                </a:lnTo>
                <a:lnTo>
                  <a:pt x="0" y="968814"/>
                </a:lnTo>
                <a:close/>
              </a:path>
            </a:pathLst>
          </a:custGeom>
          <a:gradFill>
            <a:gsLst>
              <a:gs pos="49000">
                <a:srgbClr val="FEFEFE"/>
              </a:gs>
              <a:gs pos="71000">
                <a:srgbClr val="B0B1B1"/>
              </a:gs>
              <a:gs pos="100000">
                <a:srgbClr val="72787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4AD73E6-E30D-7C46-2957-19476FCCFD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5157"/>
          <a:stretch/>
        </p:blipFill>
        <p:spPr>
          <a:xfrm>
            <a:off x="12221032" y="6916436"/>
            <a:ext cx="1339328" cy="187774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DA7EB2F-9EC1-C404-0D14-FDC0B66B8D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5157"/>
          <a:stretch/>
        </p:blipFill>
        <p:spPr>
          <a:xfrm flipH="1">
            <a:off x="16706850" y="6916436"/>
            <a:ext cx="1396784" cy="187918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80324CE-F246-86BB-79A1-280787993BAD}"/>
              </a:ext>
            </a:extLst>
          </p:cNvPr>
          <p:cNvSpPr/>
          <p:nvPr/>
        </p:nvSpPr>
        <p:spPr>
          <a:xfrm>
            <a:off x="13207732" y="7564896"/>
            <a:ext cx="62340" cy="61291"/>
          </a:xfrm>
          <a:prstGeom prst="ellipse">
            <a:avLst/>
          </a:prstGeom>
          <a:solidFill>
            <a:srgbClr val="F8FAFC"/>
          </a:solidFill>
          <a:ln>
            <a:noFill/>
          </a:ln>
          <a:effectLst>
            <a:glow rad="63500">
              <a:srgbClr val="FDEBB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E911D3-EA26-4BD5-7383-33FD9ACF182B}"/>
              </a:ext>
            </a:extLst>
          </p:cNvPr>
          <p:cNvSpPr/>
          <p:nvPr/>
        </p:nvSpPr>
        <p:spPr>
          <a:xfrm>
            <a:off x="13074752" y="7553595"/>
            <a:ext cx="62340" cy="61291"/>
          </a:xfrm>
          <a:prstGeom prst="ellipse">
            <a:avLst/>
          </a:prstGeom>
          <a:solidFill>
            <a:srgbClr val="F8FAFC"/>
          </a:solidFill>
          <a:ln>
            <a:noFill/>
          </a:ln>
          <a:effectLst>
            <a:glow rad="63500">
              <a:srgbClr val="FDEBB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8C55DD-F282-CBDE-4082-0B5DF2E9B9CA}"/>
              </a:ext>
            </a:extLst>
          </p:cNvPr>
          <p:cNvSpPr/>
          <p:nvPr/>
        </p:nvSpPr>
        <p:spPr>
          <a:xfrm>
            <a:off x="12953299" y="7540645"/>
            <a:ext cx="62340" cy="61290"/>
          </a:xfrm>
          <a:prstGeom prst="ellipse">
            <a:avLst/>
          </a:prstGeom>
          <a:solidFill>
            <a:srgbClr val="F8FAFC"/>
          </a:solidFill>
          <a:ln>
            <a:noFill/>
          </a:ln>
          <a:effectLst>
            <a:glow rad="63500">
              <a:srgbClr val="FDEBB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A42D20-3DCE-05DB-EE44-3B0D8EDB1EEF}"/>
              </a:ext>
            </a:extLst>
          </p:cNvPr>
          <p:cNvSpPr/>
          <p:nvPr/>
        </p:nvSpPr>
        <p:spPr>
          <a:xfrm>
            <a:off x="12824469" y="7532173"/>
            <a:ext cx="62340" cy="61290"/>
          </a:xfrm>
          <a:prstGeom prst="ellipse">
            <a:avLst/>
          </a:prstGeom>
          <a:solidFill>
            <a:srgbClr val="F8FAFC"/>
          </a:solidFill>
          <a:ln>
            <a:noFill/>
          </a:ln>
          <a:effectLst>
            <a:glow rad="63500">
              <a:srgbClr val="FDEBB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D80CC6-5F06-45EE-F090-E5FF5B5CF4E8}"/>
              </a:ext>
            </a:extLst>
          </p:cNvPr>
          <p:cNvSpPr/>
          <p:nvPr/>
        </p:nvSpPr>
        <p:spPr>
          <a:xfrm>
            <a:off x="12693563" y="7529313"/>
            <a:ext cx="62340" cy="61290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C0BA59-BE5C-C2B9-037E-EA06E60926FA}"/>
              </a:ext>
            </a:extLst>
          </p:cNvPr>
          <p:cNvSpPr/>
          <p:nvPr/>
        </p:nvSpPr>
        <p:spPr>
          <a:xfrm>
            <a:off x="12580000" y="7515764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4107EF-A5CF-0374-4046-2735BF9CB4EE}"/>
              </a:ext>
            </a:extLst>
          </p:cNvPr>
          <p:cNvSpPr/>
          <p:nvPr/>
        </p:nvSpPr>
        <p:spPr>
          <a:xfrm>
            <a:off x="12590008" y="7614886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BAE4E97-7DF5-5F8E-93B6-4A917DB07C88}"/>
              </a:ext>
            </a:extLst>
          </p:cNvPr>
          <p:cNvSpPr/>
          <p:nvPr/>
        </p:nvSpPr>
        <p:spPr>
          <a:xfrm>
            <a:off x="12613107" y="7725115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59B0D6-89E9-9904-758E-63E04D051F8A}"/>
              </a:ext>
            </a:extLst>
          </p:cNvPr>
          <p:cNvSpPr/>
          <p:nvPr/>
        </p:nvSpPr>
        <p:spPr>
          <a:xfrm>
            <a:off x="12639125" y="7814982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99548E1-EE35-017A-4ED6-90426078FA0D}"/>
              </a:ext>
            </a:extLst>
          </p:cNvPr>
          <p:cNvSpPr/>
          <p:nvPr/>
        </p:nvSpPr>
        <p:spPr>
          <a:xfrm>
            <a:off x="12662393" y="7917761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EDCE3D-8D72-32E1-7762-8DE90A0912B6}"/>
              </a:ext>
            </a:extLst>
          </p:cNvPr>
          <p:cNvSpPr/>
          <p:nvPr/>
        </p:nvSpPr>
        <p:spPr>
          <a:xfrm>
            <a:off x="12717160" y="7555400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CD456B-798E-DCBB-BBED-D4D735AD41FB}"/>
              </a:ext>
            </a:extLst>
          </p:cNvPr>
          <p:cNvSpPr/>
          <p:nvPr/>
        </p:nvSpPr>
        <p:spPr>
          <a:xfrm>
            <a:off x="12602911" y="7542372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0565FD-53E1-BAA7-BFE8-E10239C6B781}"/>
              </a:ext>
            </a:extLst>
          </p:cNvPr>
          <p:cNvSpPr/>
          <p:nvPr/>
        </p:nvSpPr>
        <p:spPr>
          <a:xfrm>
            <a:off x="12614888" y="7635038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60A564-832F-98F4-527B-5B9CDFAA33EA}"/>
              </a:ext>
            </a:extLst>
          </p:cNvPr>
          <p:cNvSpPr/>
          <p:nvPr/>
        </p:nvSpPr>
        <p:spPr>
          <a:xfrm>
            <a:off x="12635680" y="7743343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351D6FC-438F-C6A5-CB85-C460D268E956}"/>
              </a:ext>
            </a:extLst>
          </p:cNvPr>
          <p:cNvSpPr/>
          <p:nvPr/>
        </p:nvSpPr>
        <p:spPr>
          <a:xfrm>
            <a:off x="12662963" y="7835525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FE1E29-8511-42CF-F544-1B77B3948286}"/>
              </a:ext>
            </a:extLst>
          </p:cNvPr>
          <p:cNvSpPr/>
          <p:nvPr/>
        </p:nvSpPr>
        <p:spPr>
          <a:xfrm>
            <a:off x="12686745" y="7940968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0D3845A2-FD57-A149-4E9B-1EB33265EC22}"/>
              </a:ext>
            </a:extLst>
          </p:cNvPr>
          <p:cNvSpPr/>
          <p:nvPr/>
        </p:nvSpPr>
        <p:spPr>
          <a:xfrm>
            <a:off x="17058381" y="7553788"/>
            <a:ext cx="62340" cy="61290"/>
          </a:xfrm>
          <a:prstGeom prst="ellipse">
            <a:avLst/>
          </a:prstGeom>
          <a:solidFill>
            <a:srgbClr val="F8FAFC"/>
          </a:solidFill>
          <a:ln>
            <a:noFill/>
          </a:ln>
          <a:effectLst>
            <a:glow rad="63500">
              <a:srgbClr val="FDEBB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5B372FA5-B0BF-20A0-77CA-C956997AD125}"/>
              </a:ext>
            </a:extLst>
          </p:cNvPr>
          <p:cNvSpPr/>
          <p:nvPr/>
        </p:nvSpPr>
        <p:spPr>
          <a:xfrm>
            <a:off x="17187434" y="7539849"/>
            <a:ext cx="62340" cy="61290"/>
          </a:xfrm>
          <a:prstGeom prst="ellipse">
            <a:avLst/>
          </a:prstGeom>
          <a:solidFill>
            <a:srgbClr val="F8FAFC"/>
          </a:solidFill>
          <a:ln>
            <a:noFill/>
          </a:ln>
          <a:effectLst>
            <a:glow rad="63500">
              <a:srgbClr val="FDEBB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9A10A072-6374-DBE8-D4BE-0958E92FF866}"/>
              </a:ext>
            </a:extLst>
          </p:cNvPr>
          <p:cNvSpPr/>
          <p:nvPr/>
        </p:nvSpPr>
        <p:spPr>
          <a:xfrm>
            <a:off x="17307361" y="7529281"/>
            <a:ext cx="62340" cy="61290"/>
          </a:xfrm>
          <a:prstGeom prst="ellipse">
            <a:avLst/>
          </a:prstGeom>
          <a:solidFill>
            <a:srgbClr val="F8FAFC"/>
          </a:solidFill>
          <a:ln>
            <a:noFill/>
          </a:ln>
          <a:effectLst>
            <a:glow rad="63500">
              <a:srgbClr val="FDEBB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84E4F391-DD6A-5736-8FB2-A237E318CC86}"/>
              </a:ext>
            </a:extLst>
          </p:cNvPr>
          <p:cNvSpPr/>
          <p:nvPr/>
        </p:nvSpPr>
        <p:spPr>
          <a:xfrm>
            <a:off x="17427317" y="7515376"/>
            <a:ext cx="62340" cy="61290"/>
          </a:xfrm>
          <a:prstGeom prst="ellipse">
            <a:avLst/>
          </a:prstGeom>
          <a:solidFill>
            <a:srgbClr val="F8FAFC"/>
          </a:solidFill>
          <a:ln>
            <a:noFill/>
          </a:ln>
          <a:effectLst>
            <a:glow rad="63500">
              <a:srgbClr val="FDEBB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FA574685-4E32-E792-F99E-1BF31A7491DE}"/>
              </a:ext>
            </a:extLst>
          </p:cNvPr>
          <p:cNvSpPr/>
          <p:nvPr/>
        </p:nvSpPr>
        <p:spPr>
          <a:xfrm>
            <a:off x="17563378" y="7510471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E0ECB0B2-1250-975E-F4D3-6908AA2FF08F}"/>
              </a:ext>
            </a:extLst>
          </p:cNvPr>
          <p:cNvSpPr/>
          <p:nvPr/>
        </p:nvSpPr>
        <p:spPr>
          <a:xfrm>
            <a:off x="17587730" y="7533678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1102088C-6817-BE23-EC6A-2E96582CD561}"/>
              </a:ext>
            </a:extLst>
          </p:cNvPr>
          <p:cNvSpPr/>
          <p:nvPr/>
        </p:nvSpPr>
        <p:spPr>
          <a:xfrm>
            <a:off x="17678796" y="7493023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DEC296F8-A4B1-E098-D27A-396FE4CC62F9}"/>
              </a:ext>
            </a:extLst>
          </p:cNvPr>
          <p:cNvSpPr/>
          <p:nvPr/>
        </p:nvSpPr>
        <p:spPr>
          <a:xfrm>
            <a:off x="17702076" y="7517032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C6B78901-8BF6-91FC-6847-CC323482B938}"/>
              </a:ext>
            </a:extLst>
          </p:cNvPr>
          <p:cNvSpPr/>
          <p:nvPr/>
        </p:nvSpPr>
        <p:spPr>
          <a:xfrm>
            <a:off x="17661669" y="7603274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46DE66D7-469B-904B-616B-51B47708CECF}"/>
              </a:ext>
            </a:extLst>
          </p:cNvPr>
          <p:cNvSpPr/>
          <p:nvPr/>
        </p:nvSpPr>
        <p:spPr>
          <a:xfrm>
            <a:off x="17684949" y="7627283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0F6CFA4D-4960-5065-DA52-8FACD00AA3A0}"/>
              </a:ext>
            </a:extLst>
          </p:cNvPr>
          <p:cNvSpPr/>
          <p:nvPr/>
        </p:nvSpPr>
        <p:spPr>
          <a:xfrm>
            <a:off x="17640441" y="7705236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B0FE8860-99F3-FCB6-15A8-755C12ADD6B3}"/>
              </a:ext>
            </a:extLst>
          </p:cNvPr>
          <p:cNvSpPr/>
          <p:nvPr/>
        </p:nvSpPr>
        <p:spPr>
          <a:xfrm>
            <a:off x="17664793" y="7728443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B7000459-E29B-AE65-F060-042973D4BD9C}"/>
              </a:ext>
            </a:extLst>
          </p:cNvPr>
          <p:cNvSpPr/>
          <p:nvPr/>
        </p:nvSpPr>
        <p:spPr>
          <a:xfrm>
            <a:off x="17612969" y="7802383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7A55CC4E-E056-D10A-4D25-B1A7961BC6C1}"/>
              </a:ext>
            </a:extLst>
          </p:cNvPr>
          <p:cNvSpPr/>
          <p:nvPr/>
        </p:nvSpPr>
        <p:spPr>
          <a:xfrm>
            <a:off x="17637321" y="7825590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10EFBA74-D389-69EA-20E5-53D4736080A8}"/>
              </a:ext>
            </a:extLst>
          </p:cNvPr>
          <p:cNvSpPr/>
          <p:nvPr/>
        </p:nvSpPr>
        <p:spPr>
          <a:xfrm>
            <a:off x="17582858" y="7910561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0" name="Oval 1059">
            <a:extLst>
              <a:ext uri="{FF2B5EF4-FFF2-40B4-BE49-F238E27FC236}">
                <a16:creationId xmlns:a16="http://schemas.microsoft.com/office/drawing/2014/main" id="{E8A4A8F5-FE2A-7163-7D6A-7EB12E5E6895}"/>
              </a:ext>
            </a:extLst>
          </p:cNvPr>
          <p:cNvSpPr/>
          <p:nvPr/>
        </p:nvSpPr>
        <p:spPr>
          <a:xfrm>
            <a:off x="17607210" y="7933768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55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6277F-F1ED-0040-D08A-CAE5F8BA9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18D6A-4439-C9C4-5937-8B0EDF0A2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3" y="325771"/>
            <a:ext cx="2544662" cy="25446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971E13-2612-277E-4C15-6C1F0FE03185}"/>
              </a:ext>
            </a:extLst>
          </p:cNvPr>
          <p:cNvSpPr/>
          <p:nvPr/>
        </p:nvSpPr>
        <p:spPr>
          <a:xfrm>
            <a:off x="12192000" y="3261990"/>
            <a:ext cx="5913120" cy="6096000"/>
          </a:xfrm>
          <a:prstGeom prst="rect">
            <a:avLst/>
          </a:prstGeom>
          <a:gradFill>
            <a:gsLst>
              <a:gs pos="40000">
                <a:srgbClr val="1C2D37"/>
              </a:gs>
              <a:gs pos="16000">
                <a:srgbClr val="FCFCFC"/>
              </a:gs>
              <a:gs pos="14000">
                <a:srgbClr val="343434"/>
              </a:gs>
              <a:gs pos="0">
                <a:srgbClr val="0D1115"/>
              </a:gs>
              <a:gs pos="67000">
                <a:srgbClr val="738189"/>
              </a:gs>
              <a:gs pos="87000">
                <a:srgbClr val="738088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FD1A06-61F4-14F3-AAEB-9E05C53F45E5}"/>
              </a:ext>
            </a:extLst>
          </p:cNvPr>
          <p:cNvSpPr/>
          <p:nvPr/>
        </p:nvSpPr>
        <p:spPr>
          <a:xfrm>
            <a:off x="1729167" y="8025635"/>
            <a:ext cx="1315410" cy="1881594"/>
          </a:xfrm>
          <a:custGeom>
            <a:avLst/>
            <a:gdLst>
              <a:gd name="connsiteX0" fmla="*/ 0 w 733713"/>
              <a:gd name="connsiteY0" fmla="*/ 15606 h 956310"/>
              <a:gd name="connsiteX1" fmla="*/ 15606 w 733713"/>
              <a:gd name="connsiteY1" fmla="*/ 0 h 956310"/>
              <a:gd name="connsiteX2" fmla="*/ 718107 w 733713"/>
              <a:gd name="connsiteY2" fmla="*/ 0 h 956310"/>
              <a:gd name="connsiteX3" fmla="*/ 733713 w 733713"/>
              <a:gd name="connsiteY3" fmla="*/ 15606 h 956310"/>
              <a:gd name="connsiteX4" fmla="*/ 733713 w 733713"/>
              <a:gd name="connsiteY4" fmla="*/ 940704 h 956310"/>
              <a:gd name="connsiteX5" fmla="*/ 718107 w 733713"/>
              <a:gd name="connsiteY5" fmla="*/ 956310 h 956310"/>
              <a:gd name="connsiteX6" fmla="*/ 15606 w 733713"/>
              <a:gd name="connsiteY6" fmla="*/ 956310 h 956310"/>
              <a:gd name="connsiteX7" fmla="*/ 0 w 733713"/>
              <a:gd name="connsiteY7" fmla="*/ 940704 h 956310"/>
              <a:gd name="connsiteX8" fmla="*/ 0 w 733713"/>
              <a:gd name="connsiteY8" fmla="*/ 15606 h 956310"/>
              <a:gd name="connsiteX0" fmla="*/ 0 w 733713"/>
              <a:gd name="connsiteY0" fmla="*/ 15606 h 956310"/>
              <a:gd name="connsiteX1" fmla="*/ 143241 w 733713"/>
              <a:gd name="connsiteY1" fmla="*/ 512445 h 956310"/>
              <a:gd name="connsiteX2" fmla="*/ 718107 w 733713"/>
              <a:gd name="connsiteY2" fmla="*/ 0 h 956310"/>
              <a:gd name="connsiteX3" fmla="*/ 733713 w 733713"/>
              <a:gd name="connsiteY3" fmla="*/ 15606 h 956310"/>
              <a:gd name="connsiteX4" fmla="*/ 733713 w 733713"/>
              <a:gd name="connsiteY4" fmla="*/ 940704 h 956310"/>
              <a:gd name="connsiteX5" fmla="*/ 718107 w 733713"/>
              <a:gd name="connsiteY5" fmla="*/ 956310 h 956310"/>
              <a:gd name="connsiteX6" fmla="*/ 15606 w 733713"/>
              <a:gd name="connsiteY6" fmla="*/ 956310 h 956310"/>
              <a:gd name="connsiteX7" fmla="*/ 0 w 733713"/>
              <a:gd name="connsiteY7" fmla="*/ 940704 h 956310"/>
              <a:gd name="connsiteX8" fmla="*/ 0 w 733713"/>
              <a:gd name="connsiteY8" fmla="*/ 15606 h 956310"/>
              <a:gd name="connsiteX0" fmla="*/ 0 w 971692"/>
              <a:gd name="connsiteY0" fmla="*/ 109 h 940813"/>
              <a:gd name="connsiteX1" fmla="*/ 143241 w 971692"/>
              <a:gd name="connsiteY1" fmla="*/ 496948 h 940813"/>
              <a:gd name="connsiteX2" fmla="*/ 971472 w 971692"/>
              <a:gd name="connsiteY2" fmla="*/ 616963 h 940813"/>
              <a:gd name="connsiteX3" fmla="*/ 733713 w 971692"/>
              <a:gd name="connsiteY3" fmla="*/ 109 h 940813"/>
              <a:gd name="connsiteX4" fmla="*/ 733713 w 971692"/>
              <a:gd name="connsiteY4" fmla="*/ 925207 h 940813"/>
              <a:gd name="connsiteX5" fmla="*/ 718107 w 971692"/>
              <a:gd name="connsiteY5" fmla="*/ 940813 h 940813"/>
              <a:gd name="connsiteX6" fmla="*/ 15606 w 971692"/>
              <a:gd name="connsiteY6" fmla="*/ 940813 h 940813"/>
              <a:gd name="connsiteX7" fmla="*/ 0 w 971692"/>
              <a:gd name="connsiteY7" fmla="*/ 925207 h 940813"/>
              <a:gd name="connsiteX8" fmla="*/ 0 w 971692"/>
              <a:gd name="connsiteY8" fmla="*/ 109 h 940813"/>
              <a:gd name="connsiteX0" fmla="*/ 0 w 979468"/>
              <a:gd name="connsiteY0" fmla="*/ 109 h 940813"/>
              <a:gd name="connsiteX1" fmla="*/ 143241 w 979468"/>
              <a:gd name="connsiteY1" fmla="*/ 496948 h 940813"/>
              <a:gd name="connsiteX2" fmla="*/ 971472 w 979468"/>
              <a:gd name="connsiteY2" fmla="*/ 616963 h 940813"/>
              <a:gd name="connsiteX3" fmla="*/ 979458 w 979468"/>
              <a:gd name="connsiteY3" fmla="*/ 762109 h 940813"/>
              <a:gd name="connsiteX4" fmla="*/ 733713 w 979468"/>
              <a:gd name="connsiteY4" fmla="*/ 925207 h 940813"/>
              <a:gd name="connsiteX5" fmla="*/ 718107 w 979468"/>
              <a:gd name="connsiteY5" fmla="*/ 940813 h 940813"/>
              <a:gd name="connsiteX6" fmla="*/ 15606 w 979468"/>
              <a:gd name="connsiteY6" fmla="*/ 940813 h 940813"/>
              <a:gd name="connsiteX7" fmla="*/ 0 w 979468"/>
              <a:gd name="connsiteY7" fmla="*/ 925207 h 940813"/>
              <a:gd name="connsiteX8" fmla="*/ 0 w 979468"/>
              <a:gd name="connsiteY8" fmla="*/ 109 h 940813"/>
              <a:gd name="connsiteX0" fmla="*/ 0 w 979468"/>
              <a:gd name="connsiteY0" fmla="*/ 75 h 940779"/>
              <a:gd name="connsiteX1" fmla="*/ 49896 w 979468"/>
              <a:gd name="connsiteY1" fmla="*/ 736944 h 940779"/>
              <a:gd name="connsiteX2" fmla="*/ 971472 w 979468"/>
              <a:gd name="connsiteY2" fmla="*/ 616929 h 940779"/>
              <a:gd name="connsiteX3" fmla="*/ 979458 w 979468"/>
              <a:gd name="connsiteY3" fmla="*/ 762075 h 940779"/>
              <a:gd name="connsiteX4" fmla="*/ 733713 w 979468"/>
              <a:gd name="connsiteY4" fmla="*/ 925173 h 940779"/>
              <a:gd name="connsiteX5" fmla="*/ 718107 w 979468"/>
              <a:gd name="connsiteY5" fmla="*/ 940779 h 940779"/>
              <a:gd name="connsiteX6" fmla="*/ 15606 w 979468"/>
              <a:gd name="connsiteY6" fmla="*/ 940779 h 940779"/>
              <a:gd name="connsiteX7" fmla="*/ 0 w 979468"/>
              <a:gd name="connsiteY7" fmla="*/ 925173 h 940779"/>
              <a:gd name="connsiteX8" fmla="*/ 0 w 979468"/>
              <a:gd name="connsiteY8" fmla="*/ 75 h 940779"/>
              <a:gd name="connsiteX0" fmla="*/ 0 w 979468"/>
              <a:gd name="connsiteY0" fmla="*/ 88 h 940792"/>
              <a:gd name="connsiteX1" fmla="*/ 42276 w 979468"/>
              <a:gd name="connsiteY1" fmla="*/ 616942 h 940792"/>
              <a:gd name="connsiteX2" fmla="*/ 971472 w 979468"/>
              <a:gd name="connsiteY2" fmla="*/ 616942 h 940792"/>
              <a:gd name="connsiteX3" fmla="*/ 979458 w 979468"/>
              <a:gd name="connsiteY3" fmla="*/ 762088 h 940792"/>
              <a:gd name="connsiteX4" fmla="*/ 733713 w 979468"/>
              <a:gd name="connsiteY4" fmla="*/ 925186 h 940792"/>
              <a:gd name="connsiteX5" fmla="*/ 718107 w 979468"/>
              <a:gd name="connsiteY5" fmla="*/ 940792 h 940792"/>
              <a:gd name="connsiteX6" fmla="*/ 15606 w 979468"/>
              <a:gd name="connsiteY6" fmla="*/ 940792 h 940792"/>
              <a:gd name="connsiteX7" fmla="*/ 0 w 979468"/>
              <a:gd name="connsiteY7" fmla="*/ 925186 h 940792"/>
              <a:gd name="connsiteX8" fmla="*/ 0 w 979468"/>
              <a:gd name="connsiteY8" fmla="*/ 88 h 940792"/>
              <a:gd name="connsiteX0" fmla="*/ 0 w 979458"/>
              <a:gd name="connsiteY0" fmla="*/ 88 h 940792"/>
              <a:gd name="connsiteX1" fmla="*/ 42276 w 979458"/>
              <a:gd name="connsiteY1" fmla="*/ 616942 h 940792"/>
              <a:gd name="connsiteX2" fmla="*/ 180897 w 979458"/>
              <a:gd name="connsiteY2" fmla="*/ 733147 h 940792"/>
              <a:gd name="connsiteX3" fmla="*/ 979458 w 979458"/>
              <a:gd name="connsiteY3" fmla="*/ 762088 h 940792"/>
              <a:gd name="connsiteX4" fmla="*/ 733713 w 979458"/>
              <a:gd name="connsiteY4" fmla="*/ 925186 h 940792"/>
              <a:gd name="connsiteX5" fmla="*/ 718107 w 979458"/>
              <a:gd name="connsiteY5" fmla="*/ 940792 h 940792"/>
              <a:gd name="connsiteX6" fmla="*/ 15606 w 979458"/>
              <a:gd name="connsiteY6" fmla="*/ 940792 h 940792"/>
              <a:gd name="connsiteX7" fmla="*/ 0 w 979458"/>
              <a:gd name="connsiteY7" fmla="*/ 925186 h 940792"/>
              <a:gd name="connsiteX8" fmla="*/ 0 w 979458"/>
              <a:gd name="connsiteY8" fmla="*/ 88 h 940792"/>
              <a:gd name="connsiteX0" fmla="*/ 0 w 979458"/>
              <a:gd name="connsiteY0" fmla="*/ 88 h 940792"/>
              <a:gd name="connsiteX1" fmla="*/ 42276 w 979458"/>
              <a:gd name="connsiteY1" fmla="*/ 616942 h 940792"/>
              <a:gd name="connsiteX2" fmla="*/ 180897 w 979458"/>
              <a:gd name="connsiteY2" fmla="*/ 733147 h 940792"/>
              <a:gd name="connsiteX3" fmla="*/ 979458 w 979458"/>
              <a:gd name="connsiteY3" fmla="*/ 762088 h 940792"/>
              <a:gd name="connsiteX4" fmla="*/ 733713 w 979458"/>
              <a:gd name="connsiteY4" fmla="*/ 925186 h 940792"/>
              <a:gd name="connsiteX5" fmla="*/ 718107 w 979458"/>
              <a:gd name="connsiteY5" fmla="*/ 940792 h 940792"/>
              <a:gd name="connsiteX6" fmla="*/ 15606 w 979458"/>
              <a:gd name="connsiteY6" fmla="*/ 940792 h 940792"/>
              <a:gd name="connsiteX7" fmla="*/ 0 w 979458"/>
              <a:gd name="connsiteY7" fmla="*/ 925186 h 940792"/>
              <a:gd name="connsiteX8" fmla="*/ 0 w 979458"/>
              <a:gd name="connsiteY8" fmla="*/ 88 h 940792"/>
              <a:gd name="connsiteX0" fmla="*/ 0 w 979458"/>
              <a:gd name="connsiteY0" fmla="*/ 88 h 940792"/>
              <a:gd name="connsiteX1" fmla="*/ 42276 w 979458"/>
              <a:gd name="connsiteY1" fmla="*/ 616942 h 940792"/>
              <a:gd name="connsiteX2" fmla="*/ 476172 w 979458"/>
              <a:gd name="connsiteY2" fmla="*/ 729337 h 940792"/>
              <a:gd name="connsiteX3" fmla="*/ 979458 w 979458"/>
              <a:gd name="connsiteY3" fmla="*/ 762088 h 940792"/>
              <a:gd name="connsiteX4" fmla="*/ 733713 w 979458"/>
              <a:gd name="connsiteY4" fmla="*/ 925186 h 940792"/>
              <a:gd name="connsiteX5" fmla="*/ 718107 w 979458"/>
              <a:gd name="connsiteY5" fmla="*/ 940792 h 940792"/>
              <a:gd name="connsiteX6" fmla="*/ 15606 w 979458"/>
              <a:gd name="connsiteY6" fmla="*/ 940792 h 940792"/>
              <a:gd name="connsiteX7" fmla="*/ 0 w 979458"/>
              <a:gd name="connsiteY7" fmla="*/ 925186 h 940792"/>
              <a:gd name="connsiteX8" fmla="*/ 0 w 979458"/>
              <a:gd name="connsiteY8" fmla="*/ 88 h 940792"/>
              <a:gd name="connsiteX0" fmla="*/ 0 w 979458"/>
              <a:gd name="connsiteY0" fmla="*/ 88 h 940792"/>
              <a:gd name="connsiteX1" fmla="*/ 42276 w 979458"/>
              <a:gd name="connsiteY1" fmla="*/ 616942 h 940792"/>
              <a:gd name="connsiteX2" fmla="*/ 476172 w 979458"/>
              <a:gd name="connsiteY2" fmla="*/ 729337 h 940792"/>
              <a:gd name="connsiteX3" fmla="*/ 979458 w 979458"/>
              <a:gd name="connsiteY3" fmla="*/ 762088 h 940792"/>
              <a:gd name="connsiteX4" fmla="*/ 733713 w 979458"/>
              <a:gd name="connsiteY4" fmla="*/ 925186 h 940792"/>
              <a:gd name="connsiteX5" fmla="*/ 718107 w 979458"/>
              <a:gd name="connsiteY5" fmla="*/ 940792 h 940792"/>
              <a:gd name="connsiteX6" fmla="*/ 15606 w 979458"/>
              <a:gd name="connsiteY6" fmla="*/ 940792 h 940792"/>
              <a:gd name="connsiteX7" fmla="*/ 0 w 979458"/>
              <a:gd name="connsiteY7" fmla="*/ 925186 h 940792"/>
              <a:gd name="connsiteX8" fmla="*/ 0 w 979458"/>
              <a:gd name="connsiteY8" fmla="*/ 88 h 940792"/>
              <a:gd name="connsiteX0" fmla="*/ 42539 w 1021997"/>
              <a:gd name="connsiteY0" fmla="*/ 85 h 940789"/>
              <a:gd name="connsiteX1" fmla="*/ 995 w 1021997"/>
              <a:gd name="connsiteY1" fmla="*/ 647419 h 940789"/>
              <a:gd name="connsiteX2" fmla="*/ 518711 w 1021997"/>
              <a:gd name="connsiteY2" fmla="*/ 729334 h 940789"/>
              <a:gd name="connsiteX3" fmla="*/ 1021997 w 1021997"/>
              <a:gd name="connsiteY3" fmla="*/ 762085 h 940789"/>
              <a:gd name="connsiteX4" fmla="*/ 776252 w 1021997"/>
              <a:gd name="connsiteY4" fmla="*/ 925183 h 940789"/>
              <a:gd name="connsiteX5" fmla="*/ 760646 w 1021997"/>
              <a:gd name="connsiteY5" fmla="*/ 940789 h 940789"/>
              <a:gd name="connsiteX6" fmla="*/ 58145 w 1021997"/>
              <a:gd name="connsiteY6" fmla="*/ 940789 h 940789"/>
              <a:gd name="connsiteX7" fmla="*/ 42539 w 1021997"/>
              <a:gd name="connsiteY7" fmla="*/ 925183 h 940789"/>
              <a:gd name="connsiteX8" fmla="*/ 42539 w 1021997"/>
              <a:gd name="connsiteY8" fmla="*/ 85 h 940789"/>
              <a:gd name="connsiteX0" fmla="*/ 0 w 979458"/>
              <a:gd name="connsiteY0" fmla="*/ 93 h 940797"/>
              <a:gd name="connsiteX1" fmla="*/ 28941 w 979458"/>
              <a:gd name="connsiteY1" fmla="*/ 582657 h 940797"/>
              <a:gd name="connsiteX2" fmla="*/ 476172 w 979458"/>
              <a:gd name="connsiteY2" fmla="*/ 729342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28941 w 979458"/>
              <a:gd name="connsiteY1" fmla="*/ 582657 h 940797"/>
              <a:gd name="connsiteX2" fmla="*/ 299007 w 979458"/>
              <a:gd name="connsiteY2" fmla="*/ 71981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28941 w 979458"/>
              <a:gd name="connsiteY1" fmla="*/ 582657 h 940797"/>
              <a:gd name="connsiteX2" fmla="*/ 299007 w 979458"/>
              <a:gd name="connsiteY2" fmla="*/ 71981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38466 w 979458"/>
              <a:gd name="connsiteY1" fmla="*/ 582657 h 940797"/>
              <a:gd name="connsiteX2" fmla="*/ 299007 w 979458"/>
              <a:gd name="connsiteY2" fmla="*/ 71981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38466 w 979458"/>
              <a:gd name="connsiteY1" fmla="*/ 582657 h 940797"/>
              <a:gd name="connsiteX2" fmla="*/ 299007 w 979458"/>
              <a:gd name="connsiteY2" fmla="*/ 71981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38466 w 979458"/>
              <a:gd name="connsiteY1" fmla="*/ 582657 h 940797"/>
              <a:gd name="connsiteX2" fmla="*/ 319962 w 979458"/>
              <a:gd name="connsiteY2" fmla="*/ 71219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979458"/>
              <a:gd name="connsiteY0" fmla="*/ 93 h 940797"/>
              <a:gd name="connsiteX1" fmla="*/ 38466 w 979458"/>
              <a:gd name="connsiteY1" fmla="*/ 582657 h 940797"/>
              <a:gd name="connsiteX2" fmla="*/ 319962 w 979458"/>
              <a:gd name="connsiteY2" fmla="*/ 712197 h 940797"/>
              <a:gd name="connsiteX3" fmla="*/ 979458 w 979458"/>
              <a:gd name="connsiteY3" fmla="*/ 762093 h 940797"/>
              <a:gd name="connsiteX4" fmla="*/ 733713 w 979458"/>
              <a:gd name="connsiteY4" fmla="*/ 925191 h 940797"/>
              <a:gd name="connsiteX5" fmla="*/ 718107 w 979458"/>
              <a:gd name="connsiteY5" fmla="*/ 940797 h 940797"/>
              <a:gd name="connsiteX6" fmla="*/ 15606 w 979458"/>
              <a:gd name="connsiteY6" fmla="*/ 940797 h 940797"/>
              <a:gd name="connsiteX7" fmla="*/ 0 w 979458"/>
              <a:gd name="connsiteY7" fmla="*/ 925191 h 940797"/>
              <a:gd name="connsiteX8" fmla="*/ 0 w 979458"/>
              <a:gd name="connsiteY8" fmla="*/ 93 h 940797"/>
              <a:gd name="connsiteX0" fmla="*/ 0 w 733713"/>
              <a:gd name="connsiteY0" fmla="*/ 93 h 940797"/>
              <a:gd name="connsiteX1" fmla="*/ 38466 w 733713"/>
              <a:gd name="connsiteY1" fmla="*/ 582657 h 940797"/>
              <a:gd name="connsiteX2" fmla="*/ 319962 w 733713"/>
              <a:gd name="connsiteY2" fmla="*/ 712197 h 940797"/>
              <a:gd name="connsiteX3" fmla="*/ 587028 w 733713"/>
              <a:gd name="connsiteY3" fmla="*/ 722088 h 940797"/>
              <a:gd name="connsiteX4" fmla="*/ 733713 w 733713"/>
              <a:gd name="connsiteY4" fmla="*/ 925191 h 940797"/>
              <a:gd name="connsiteX5" fmla="*/ 718107 w 733713"/>
              <a:gd name="connsiteY5" fmla="*/ 940797 h 940797"/>
              <a:gd name="connsiteX6" fmla="*/ 15606 w 733713"/>
              <a:gd name="connsiteY6" fmla="*/ 940797 h 940797"/>
              <a:gd name="connsiteX7" fmla="*/ 0 w 733713"/>
              <a:gd name="connsiteY7" fmla="*/ 925191 h 940797"/>
              <a:gd name="connsiteX8" fmla="*/ 0 w 733713"/>
              <a:gd name="connsiteY8" fmla="*/ 93 h 940797"/>
              <a:gd name="connsiteX0" fmla="*/ 0 w 718319"/>
              <a:gd name="connsiteY0" fmla="*/ 93 h 940797"/>
              <a:gd name="connsiteX1" fmla="*/ 38466 w 718319"/>
              <a:gd name="connsiteY1" fmla="*/ 582657 h 940797"/>
              <a:gd name="connsiteX2" fmla="*/ 319962 w 718319"/>
              <a:gd name="connsiteY2" fmla="*/ 712197 h 940797"/>
              <a:gd name="connsiteX3" fmla="*/ 587028 w 718319"/>
              <a:gd name="connsiteY3" fmla="*/ 722088 h 940797"/>
              <a:gd name="connsiteX4" fmla="*/ 470823 w 718319"/>
              <a:gd name="connsiteY4" fmla="*/ 896616 h 940797"/>
              <a:gd name="connsiteX5" fmla="*/ 718107 w 718319"/>
              <a:gd name="connsiteY5" fmla="*/ 940797 h 940797"/>
              <a:gd name="connsiteX6" fmla="*/ 15606 w 718319"/>
              <a:gd name="connsiteY6" fmla="*/ 940797 h 940797"/>
              <a:gd name="connsiteX7" fmla="*/ 0 w 718319"/>
              <a:gd name="connsiteY7" fmla="*/ 925191 h 940797"/>
              <a:gd name="connsiteX8" fmla="*/ 0 w 718319"/>
              <a:gd name="connsiteY8" fmla="*/ 93 h 940797"/>
              <a:gd name="connsiteX0" fmla="*/ 0 w 606085"/>
              <a:gd name="connsiteY0" fmla="*/ 93 h 940797"/>
              <a:gd name="connsiteX1" fmla="*/ 38466 w 606085"/>
              <a:gd name="connsiteY1" fmla="*/ 582657 h 940797"/>
              <a:gd name="connsiteX2" fmla="*/ 319962 w 606085"/>
              <a:gd name="connsiteY2" fmla="*/ 712197 h 940797"/>
              <a:gd name="connsiteX3" fmla="*/ 587028 w 606085"/>
              <a:gd name="connsiteY3" fmla="*/ 722088 h 940797"/>
              <a:gd name="connsiteX4" fmla="*/ 470823 w 606085"/>
              <a:gd name="connsiteY4" fmla="*/ 896616 h 940797"/>
              <a:gd name="connsiteX5" fmla="*/ 605712 w 606085"/>
              <a:gd name="connsiteY5" fmla="*/ 940797 h 940797"/>
              <a:gd name="connsiteX6" fmla="*/ 15606 w 606085"/>
              <a:gd name="connsiteY6" fmla="*/ 940797 h 940797"/>
              <a:gd name="connsiteX7" fmla="*/ 0 w 606085"/>
              <a:gd name="connsiteY7" fmla="*/ 925191 h 940797"/>
              <a:gd name="connsiteX8" fmla="*/ 0 w 606085"/>
              <a:gd name="connsiteY8" fmla="*/ 93 h 940797"/>
              <a:gd name="connsiteX0" fmla="*/ 0 w 657424"/>
              <a:gd name="connsiteY0" fmla="*/ 93 h 940797"/>
              <a:gd name="connsiteX1" fmla="*/ 38466 w 657424"/>
              <a:gd name="connsiteY1" fmla="*/ 582657 h 940797"/>
              <a:gd name="connsiteX2" fmla="*/ 319962 w 657424"/>
              <a:gd name="connsiteY2" fmla="*/ 712197 h 940797"/>
              <a:gd name="connsiteX3" fmla="*/ 587028 w 657424"/>
              <a:gd name="connsiteY3" fmla="*/ 722088 h 940797"/>
              <a:gd name="connsiteX4" fmla="*/ 470823 w 657424"/>
              <a:gd name="connsiteY4" fmla="*/ 896616 h 940797"/>
              <a:gd name="connsiteX5" fmla="*/ 657147 w 657424"/>
              <a:gd name="connsiteY5" fmla="*/ 936987 h 940797"/>
              <a:gd name="connsiteX6" fmla="*/ 15606 w 657424"/>
              <a:gd name="connsiteY6" fmla="*/ 940797 h 940797"/>
              <a:gd name="connsiteX7" fmla="*/ 0 w 657424"/>
              <a:gd name="connsiteY7" fmla="*/ 925191 h 940797"/>
              <a:gd name="connsiteX8" fmla="*/ 0 w 657424"/>
              <a:gd name="connsiteY8" fmla="*/ 93 h 940797"/>
              <a:gd name="connsiteX0" fmla="*/ 0 w 657424"/>
              <a:gd name="connsiteY0" fmla="*/ 93 h 940797"/>
              <a:gd name="connsiteX1" fmla="*/ 38466 w 657424"/>
              <a:gd name="connsiteY1" fmla="*/ 582657 h 940797"/>
              <a:gd name="connsiteX2" fmla="*/ 319962 w 657424"/>
              <a:gd name="connsiteY2" fmla="*/ 712197 h 940797"/>
              <a:gd name="connsiteX3" fmla="*/ 474633 w 657424"/>
              <a:gd name="connsiteY3" fmla="*/ 727803 h 940797"/>
              <a:gd name="connsiteX4" fmla="*/ 470823 w 657424"/>
              <a:gd name="connsiteY4" fmla="*/ 896616 h 940797"/>
              <a:gd name="connsiteX5" fmla="*/ 657147 w 657424"/>
              <a:gd name="connsiteY5" fmla="*/ 936987 h 940797"/>
              <a:gd name="connsiteX6" fmla="*/ 15606 w 657424"/>
              <a:gd name="connsiteY6" fmla="*/ 940797 h 940797"/>
              <a:gd name="connsiteX7" fmla="*/ 0 w 657424"/>
              <a:gd name="connsiteY7" fmla="*/ 925191 h 940797"/>
              <a:gd name="connsiteX8" fmla="*/ 0 w 657424"/>
              <a:gd name="connsiteY8" fmla="*/ 93 h 940797"/>
              <a:gd name="connsiteX0" fmla="*/ 0 w 657705"/>
              <a:gd name="connsiteY0" fmla="*/ 93 h 940797"/>
              <a:gd name="connsiteX1" fmla="*/ 38466 w 657705"/>
              <a:gd name="connsiteY1" fmla="*/ 582657 h 940797"/>
              <a:gd name="connsiteX2" fmla="*/ 319962 w 657705"/>
              <a:gd name="connsiteY2" fmla="*/ 712197 h 940797"/>
              <a:gd name="connsiteX3" fmla="*/ 474633 w 657705"/>
              <a:gd name="connsiteY3" fmla="*/ 727803 h 940797"/>
              <a:gd name="connsiteX4" fmla="*/ 571788 w 657705"/>
              <a:gd name="connsiteY4" fmla="*/ 774696 h 940797"/>
              <a:gd name="connsiteX5" fmla="*/ 657147 w 657705"/>
              <a:gd name="connsiteY5" fmla="*/ 936987 h 940797"/>
              <a:gd name="connsiteX6" fmla="*/ 15606 w 657705"/>
              <a:gd name="connsiteY6" fmla="*/ 940797 h 940797"/>
              <a:gd name="connsiteX7" fmla="*/ 0 w 657705"/>
              <a:gd name="connsiteY7" fmla="*/ 925191 h 940797"/>
              <a:gd name="connsiteX8" fmla="*/ 0 w 657705"/>
              <a:gd name="connsiteY8" fmla="*/ 93 h 940797"/>
              <a:gd name="connsiteX0" fmla="*/ 0 w 657705"/>
              <a:gd name="connsiteY0" fmla="*/ 93 h 940797"/>
              <a:gd name="connsiteX1" fmla="*/ 38466 w 657705"/>
              <a:gd name="connsiteY1" fmla="*/ 582657 h 940797"/>
              <a:gd name="connsiteX2" fmla="*/ 319962 w 657705"/>
              <a:gd name="connsiteY2" fmla="*/ 712197 h 940797"/>
              <a:gd name="connsiteX3" fmla="*/ 474633 w 657705"/>
              <a:gd name="connsiteY3" fmla="*/ 727803 h 940797"/>
              <a:gd name="connsiteX4" fmla="*/ 571788 w 657705"/>
              <a:gd name="connsiteY4" fmla="*/ 774696 h 940797"/>
              <a:gd name="connsiteX5" fmla="*/ 657147 w 657705"/>
              <a:gd name="connsiteY5" fmla="*/ 936987 h 940797"/>
              <a:gd name="connsiteX6" fmla="*/ 15606 w 657705"/>
              <a:gd name="connsiteY6" fmla="*/ 940797 h 940797"/>
              <a:gd name="connsiteX7" fmla="*/ 0 w 657705"/>
              <a:gd name="connsiteY7" fmla="*/ 925191 h 940797"/>
              <a:gd name="connsiteX8" fmla="*/ 0 w 657705"/>
              <a:gd name="connsiteY8" fmla="*/ 93 h 940797"/>
              <a:gd name="connsiteX0" fmla="*/ 0 w 657705"/>
              <a:gd name="connsiteY0" fmla="*/ 93 h 940797"/>
              <a:gd name="connsiteX1" fmla="*/ 38466 w 657705"/>
              <a:gd name="connsiteY1" fmla="*/ 582657 h 940797"/>
              <a:gd name="connsiteX2" fmla="*/ 319962 w 657705"/>
              <a:gd name="connsiteY2" fmla="*/ 712197 h 940797"/>
              <a:gd name="connsiteX3" fmla="*/ 474633 w 657705"/>
              <a:gd name="connsiteY3" fmla="*/ 727803 h 940797"/>
              <a:gd name="connsiteX4" fmla="*/ 571788 w 657705"/>
              <a:gd name="connsiteY4" fmla="*/ 774696 h 940797"/>
              <a:gd name="connsiteX5" fmla="*/ 657147 w 657705"/>
              <a:gd name="connsiteY5" fmla="*/ 936987 h 940797"/>
              <a:gd name="connsiteX6" fmla="*/ 15606 w 657705"/>
              <a:gd name="connsiteY6" fmla="*/ 940797 h 940797"/>
              <a:gd name="connsiteX7" fmla="*/ 0 w 657705"/>
              <a:gd name="connsiteY7" fmla="*/ 925191 h 940797"/>
              <a:gd name="connsiteX8" fmla="*/ 0 w 657705"/>
              <a:gd name="connsiteY8" fmla="*/ 93 h 940797"/>
              <a:gd name="connsiteX0" fmla="*/ 0 w 657705"/>
              <a:gd name="connsiteY0" fmla="*/ 93 h 940797"/>
              <a:gd name="connsiteX1" fmla="*/ 38466 w 657705"/>
              <a:gd name="connsiteY1" fmla="*/ 582657 h 940797"/>
              <a:gd name="connsiteX2" fmla="*/ 319962 w 657705"/>
              <a:gd name="connsiteY2" fmla="*/ 712197 h 940797"/>
              <a:gd name="connsiteX3" fmla="*/ 474633 w 657705"/>
              <a:gd name="connsiteY3" fmla="*/ 727803 h 940797"/>
              <a:gd name="connsiteX4" fmla="*/ 571788 w 657705"/>
              <a:gd name="connsiteY4" fmla="*/ 774696 h 940797"/>
              <a:gd name="connsiteX5" fmla="*/ 657147 w 657705"/>
              <a:gd name="connsiteY5" fmla="*/ 936987 h 940797"/>
              <a:gd name="connsiteX6" fmla="*/ 15606 w 657705"/>
              <a:gd name="connsiteY6" fmla="*/ 940797 h 940797"/>
              <a:gd name="connsiteX7" fmla="*/ 0 w 657705"/>
              <a:gd name="connsiteY7" fmla="*/ 925191 h 940797"/>
              <a:gd name="connsiteX8" fmla="*/ 0 w 657705"/>
              <a:gd name="connsiteY8" fmla="*/ 93 h 940797"/>
              <a:gd name="connsiteX0" fmla="*/ 0 w 657705"/>
              <a:gd name="connsiteY0" fmla="*/ 93 h 940797"/>
              <a:gd name="connsiteX1" fmla="*/ 38466 w 657705"/>
              <a:gd name="connsiteY1" fmla="*/ 582657 h 940797"/>
              <a:gd name="connsiteX2" fmla="*/ 319962 w 657705"/>
              <a:gd name="connsiteY2" fmla="*/ 712197 h 940797"/>
              <a:gd name="connsiteX3" fmla="*/ 474633 w 657705"/>
              <a:gd name="connsiteY3" fmla="*/ 727803 h 940797"/>
              <a:gd name="connsiteX4" fmla="*/ 571788 w 657705"/>
              <a:gd name="connsiteY4" fmla="*/ 774696 h 940797"/>
              <a:gd name="connsiteX5" fmla="*/ 657147 w 657705"/>
              <a:gd name="connsiteY5" fmla="*/ 936987 h 940797"/>
              <a:gd name="connsiteX6" fmla="*/ 15606 w 657705"/>
              <a:gd name="connsiteY6" fmla="*/ 940797 h 940797"/>
              <a:gd name="connsiteX7" fmla="*/ 0 w 657705"/>
              <a:gd name="connsiteY7" fmla="*/ 925191 h 940797"/>
              <a:gd name="connsiteX8" fmla="*/ 0 w 657705"/>
              <a:gd name="connsiteY8" fmla="*/ 93 h 94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705" h="940797">
                <a:moveTo>
                  <a:pt x="0" y="93"/>
                </a:moveTo>
                <a:cubicBezTo>
                  <a:pt x="0" y="-8526"/>
                  <a:pt x="18417" y="580752"/>
                  <a:pt x="38466" y="582657"/>
                </a:cubicBezTo>
                <a:cubicBezTo>
                  <a:pt x="61813" y="646157"/>
                  <a:pt x="-17710" y="681082"/>
                  <a:pt x="319962" y="712197"/>
                </a:cubicBezTo>
                <a:cubicBezTo>
                  <a:pt x="328581" y="712197"/>
                  <a:pt x="474633" y="719184"/>
                  <a:pt x="474633" y="727803"/>
                </a:cubicBezTo>
                <a:cubicBezTo>
                  <a:pt x="507018" y="743434"/>
                  <a:pt x="539403" y="738110"/>
                  <a:pt x="571788" y="774696"/>
                </a:cubicBezTo>
                <a:cubicBezTo>
                  <a:pt x="571788" y="783315"/>
                  <a:pt x="665766" y="936987"/>
                  <a:pt x="657147" y="936987"/>
                </a:cubicBezTo>
                <a:lnTo>
                  <a:pt x="15606" y="940797"/>
                </a:lnTo>
                <a:cubicBezTo>
                  <a:pt x="6987" y="940797"/>
                  <a:pt x="0" y="933810"/>
                  <a:pt x="0" y="925191"/>
                </a:cubicBezTo>
                <a:lnTo>
                  <a:pt x="0" y="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2B7FC-B550-89E5-C016-6576270CC740}"/>
              </a:ext>
            </a:extLst>
          </p:cNvPr>
          <p:cNvSpPr/>
          <p:nvPr/>
        </p:nvSpPr>
        <p:spPr>
          <a:xfrm>
            <a:off x="12192000" y="8795627"/>
            <a:ext cx="5913120" cy="562362"/>
          </a:xfrm>
          <a:prstGeom prst="rect">
            <a:avLst/>
          </a:prstGeom>
          <a:gradFill>
            <a:gsLst>
              <a:gs pos="0">
                <a:srgbClr val="858888"/>
              </a:gs>
              <a:gs pos="37080">
                <a:srgbClr val="B3B2B1"/>
              </a:gs>
              <a:gs pos="100000">
                <a:srgbClr val="858888"/>
              </a:gs>
              <a:gs pos="86713">
                <a:srgbClr val="EBE8E3"/>
              </a:gs>
              <a:gs pos="67000">
                <a:srgbClr val="B3B2B1"/>
              </a:gs>
              <a:gs pos="18000">
                <a:srgbClr val="EBE8E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00CC4F7-7734-C788-132B-0F0904BCC75A}"/>
              </a:ext>
            </a:extLst>
          </p:cNvPr>
          <p:cNvSpPr/>
          <p:nvPr/>
        </p:nvSpPr>
        <p:spPr>
          <a:xfrm>
            <a:off x="13037820" y="8378659"/>
            <a:ext cx="4221480" cy="416970"/>
          </a:xfrm>
          <a:custGeom>
            <a:avLst/>
            <a:gdLst>
              <a:gd name="connsiteX0" fmla="*/ 0 w 2110740"/>
              <a:gd name="connsiteY0" fmla="*/ 0 h 208485"/>
              <a:gd name="connsiteX1" fmla="*/ 9214 w 2110740"/>
              <a:gd name="connsiteY1" fmla="*/ 2221 h 208485"/>
              <a:gd name="connsiteX2" fmla="*/ 1055370 w 2110740"/>
              <a:gd name="connsiteY2" fmla="*/ 35962 h 208485"/>
              <a:gd name="connsiteX3" fmla="*/ 2101526 w 2110740"/>
              <a:gd name="connsiteY3" fmla="*/ 2221 h 208485"/>
              <a:gd name="connsiteX4" fmla="*/ 2110740 w 2110740"/>
              <a:gd name="connsiteY4" fmla="*/ 0 h 208485"/>
              <a:gd name="connsiteX5" fmla="*/ 2110740 w 2110740"/>
              <a:gd name="connsiteY5" fmla="*/ 208485 h 208485"/>
              <a:gd name="connsiteX6" fmla="*/ 0 w 2110740"/>
              <a:gd name="connsiteY6" fmla="*/ 208485 h 208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10740" h="208485">
                <a:moveTo>
                  <a:pt x="0" y="0"/>
                </a:moveTo>
                <a:lnTo>
                  <a:pt x="9214" y="2221"/>
                </a:lnTo>
                <a:cubicBezTo>
                  <a:pt x="181574" y="22049"/>
                  <a:pt x="585080" y="35962"/>
                  <a:pt x="1055370" y="35962"/>
                </a:cubicBezTo>
                <a:cubicBezTo>
                  <a:pt x="1525660" y="35962"/>
                  <a:pt x="1929166" y="22049"/>
                  <a:pt x="2101526" y="2221"/>
                </a:cubicBezTo>
                <a:lnTo>
                  <a:pt x="2110740" y="0"/>
                </a:lnTo>
                <a:lnTo>
                  <a:pt x="2110740" y="208485"/>
                </a:lnTo>
                <a:lnTo>
                  <a:pt x="0" y="208485"/>
                </a:lnTo>
                <a:close/>
              </a:path>
            </a:pathLst>
          </a:custGeom>
          <a:gradFill>
            <a:gsLst>
              <a:gs pos="81000">
                <a:srgbClr val="919DA4"/>
              </a:gs>
              <a:gs pos="39000">
                <a:srgbClr val="717677"/>
              </a:gs>
              <a:gs pos="100000">
                <a:srgbClr val="C7C9CA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pic>
        <p:nvPicPr>
          <p:cNvPr id="1026" name="Picture 2" descr="東京メトロ 13000系　正面　イラスト　日比谷線　アルミ車　ATC　東武伊勢崎線乗入れ　Tokyo　Underground　Subway　hibiya line　Tokyo metro　illustration  front view">
            <a:extLst>
              <a:ext uri="{FF2B5EF4-FFF2-40B4-BE49-F238E27FC236}">
                <a16:creationId xmlns:a16="http://schemas.microsoft.com/office/drawing/2014/main" id="{ADA622B5-FE01-68A7-DC39-928C72F97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6"/>
          <a:stretch/>
        </p:blipFill>
        <p:spPr bwMode="auto">
          <a:xfrm>
            <a:off x="4945344" y="2426310"/>
            <a:ext cx="5924522" cy="633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F561ED0-67B8-A966-445C-C7C846FA0DC0}"/>
              </a:ext>
            </a:extLst>
          </p:cNvPr>
          <p:cNvSpPr/>
          <p:nvPr/>
        </p:nvSpPr>
        <p:spPr>
          <a:xfrm>
            <a:off x="13037820" y="7735028"/>
            <a:ext cx="4217604" cy="416968"/>
          </a:xfrm>
          <a:custGeom>
            <a:avLst/>
            <a:gdLst>
              <a:gd name="connsiteX0" fmla="*/ 0 w 2078355"/>
              <a:gd name="connsiteY0" fmla="*/ 22860 h 45719"/>
              <a:gd name="connsiteX1" fmla="*/ 1039178 w 2078355"/>
              <a:gd name="connsiteY1" fmla="*/ 0 h 45719"/>
              <a:gd name="connsiteX2" fmla="*/ 2078356 w 2078355"/>
              <a:gd name="connsiteY2" fmla="*/ 22860 h 45719"/>
              <a:gd name="connsiteX3" fmla="*/ 1039178 w 2078355"/>
              <a:gd name="connsiteY3" fmla="*/ 45720 h 45719"/>
              <a:gd name="connsiteX4" fmla="*/ 0 w 2078355"/>
              <a:gd name="connsiteY4" fmla="*/ 22860 h 45719"/>
              <a:gd name="connsiteX0" fmla="*/ 2 w 2078358"/>
              <a:gd name="connsiteY0" fmla="*/ 22860 h 93345"/>
              <a:gd name="connsiteX1" fmla="*/ 1039180 w 2078358"/>
              <a:gd name="connsiteY1" fmla="*/ 0 h 93345"/>
              <a:gd name="connsiteX2" fmla="*/ 2078358 w 2078358"/>
              <a:gd name="connsiteY2" fmla="*/ 22860 h 93345"/>
              <a:gd name="connsiteX3" fmla="*/ 1031560 w 2078358"/>
              <a:gd name="connsiteY3" fmla="*/ 93345 h 93345"/>
              <a:gd name="connsiteX4" fmla="*/ 2 w 2078358"/>
              <a:gd name="connsiteY4" fmla="*/ 22860 h 93345"/>
              <a:gd name="connsiteX0" fmla="*/ 1 w 2112647"/>
              <a:gd name="connsiteY0" fmla="*/ 42382 h 93999"/>
              <a:gd name="connsiteX1" fmla="*/ 1073469 w 2112647"/>
              <a:gd name="connsiteY1" fmla="*/ 472 h 93999"/>
              <a:gd name="connsiteX2" fmla="*/ 2112647 w 2112647"/>
              <a:gd name="connsiteY2" fmla="*/ 23332 h 93999"/>
              <a:gd name="connsiteX3" fmla="*/ 1065849 w 2112647"/>
              <a:gd name="connsiteY3" fmla="*/ 93817 h 93999"/>
              <a:gd name="connsiteX4" fmla="*/ 1 w 2112647"/>
              <a:gd name="connsiteY4" fmla="*/ 42382 h 93999"/>
              <a:gd name="connsiteX0" fmla="*/ 2 w 2112648"/>
              <a:gd name="connsiteY0" fmla="*/ 133420 h 185139"/>
              <a:gd name="connsiteX1" fmla="*/ 1075375 w 2112648"/>
              <a:gd name="connsiteY1" fmla="*/ 70 h 185139"/>
              <a:gd name="connsiteX2" fmla="*/ 2112648 w 2112648"/>
              <a:gd name="connsiteY2" fmla="*/ 114370 h 185139"/>
              <a:gd name="connsiteX3" fmla="*/ 1065850 w 2112648"/>
              <a:gd name="connsiteY3" fmla="*/ 184855 h 185139"/>
              <a:gd name="connsiteX4" fmla="*/ 2 w 2112648"/>
              <a:gd name="connsiteY4" fmla="*/ 133420 h 185139"/>
              <a:gd name="connsiteX0" fmla="*/ 2 w 2112648"/>
              <a:gd name="connsiteY0" fmla="*/ 133385 h 184946"/>
              <a:gd name="connsiteX1" fmla="*/ 1075375 w 2112648"/>
              <a:gd name="connsiteY1" fmla="*/ 35 h 184946"/>
              <a:gd name="connsiteX2" fmla="*/ 2112648 w 2112648"/>
              <a:gd name="connsiteY2" fmla="*/ 146720 h 184946"/>
              <a:gd name="connsiteX3" fmla="*/ 1065850 w 2112648"/>
              <a:gd name="connsiteY3" fmla="*/ 184820 h 184946"/>
              <a:gd name="connsiteX4" fmla="*/ 2 w 2112648"/>
              <a:gd name="connsiteY4" fmla="*/ 133385 h 184946"/>
              <a:gd name="connsiteX0" fmla="*/ 17 w 2112663"/>
              <a:gd name="connsiteY0" fmla="*/ 133385 h 184946"/>
              <a:gd name="connsiteX1" fmla="*/ 1090630 w 2112663"/>
              <a:gd name="connsiteY1" fmla="*/ 35 h 184946"/>
              <a:gd name="connsiteX2" fmla="*/ 2112663 w 2112663"/>
              <a:gd name="connsiteY2" fmla="*/ 146720 h 184946"/>
              <a:gd name="connsiteX3" fmla="*/ 1065865 w 2112663"/>
              <a:gd name="connsiteY3" fmla="*/ 184820 h 184946"/>
              <a:gd name="connsiteX4" fmla="*/ 17 w 2112663"/>
              <a:gd name="connsiteY4" fmla="*/ 133385 h 184946"/>
              <a:gd name="connsiteX0" fmla="*/ 17 w 2106948"/>
              <a:gd name="connsiteY0" fmla="*/ 133353 h 184801"/>
              <a:gd name="connsiteX1" fmla="*/ 1090630 w 2106948"/>
              <a:gd name="connsiteY1" fmla="*/ 3 h 184801"/>
              <a:gd name="connsiteX2" fmla="*/ 2106948 w 2106948"/>
              <a:gd name="connsiteY2" fmla="*/ 129543 h 184801"/>
              <a:gd name="connsiteX3" fmla="*/ 1065865 w 2106948"/>
              <a:gd name="connsiteY3" fmla="*/ 184788 h 184801"/>
              <a:gd name="connsiteX4" fmla="*/ 17 w 2106948"/>
              <a:gd name="connsiteY4" fmla="*/ 133353 h 184801"/>
              <a:gd name="connsiteX0" fmla="*/ 17 w 2108853"/>
              <a:gd name="connsiteY0" fmla="*/ 133454 h 185281"/>
              <a:gd name="connsiteX1" fmla="*/ 1090630 w 2108853"/>
              <a:gd name="connsiteY1" fmla="*/ 104 h 185281"/>
              <a:gd name="connsiteX2" fmla="*/ 2108853 w 2108853"/>
              <a:gd name="connsiteY2" fmla="*/ 110594 h 185281"/>
              <a:gd name="connsiteX3" fmla="*/ 1065865 w 2108853"/>
              <a:gd name="connsiteY3" fmla="*/ 184889 h 185281"/>
              <a:gd name="connsiteX4" fmla="*/ 17 w 2108853"/>
              <a:gd name="connsiteY4" fmla="*/ 133454 h 185281"/>
              <a:gd name="connsiteX0" fmla="*/ 17 w 2108857"/>
              <a:gd name="connsiteY0" fmla="*/ 133629 h 185456"/>
              <a:gd name="connsiteX1" fmla="*/ 1090630 w 2108857"/>
              <a:gd name="connsiteY1" fmla="*/ 279 h 185456"/>
              <a:gd name="connsiteX2" fmla="*/ 2108853 w 2108857"/>
              <a:gd name="connsiteY2" fmla="*/ 110769 h 185456"/>
              <a:gd name="connsiteX3" fmla="*/ 1065865 w 2108857"/>
              <a:gd name="connsiteY3" fmla="*/ 185064 h 185456"/>
              <a:gd name="connsiteX4" fmla="*/ 17 w 2108857"/>
              <a:gd name="connsiteY4" fmla="*/ 133629 h 185456"/>
              <a:gd name="connsiteX0" fmla="*/ 17 w 2097427"/>
              <a:gd name="connsiteY0" fmla="*/ 133396 h 185003"/>
              <a:gd name="connsiteX1" fmla="*/ 1090630 w 2097427"/>
              <a:gd name="connsiteY1" fmla="*/ 46 h 185003"/>
              <a:gd name="connsiteX2" fmla="*/ 2097423 w 2097427"/>
              <a:gd name="connsiteY2" fmla="*/ 148636 h 185003"/>
              <a:gd name="connsiteX3" fmla="*/ 1065865 w 2097427"/>
              <a:gd name="connsiteY3" fmla="*/ 184831 h 185003"/>
              <a:gd name="connsiteX4" fmla="*/ 17 w 2097427"/>
              <a:gd name="connsiteY4" fmla="*/ 133396 h 185003"/>
              <a:gd name="connsiteX0" fmla="*/ 1885 w 2099295"/>
              <a:gd name="connsiteY0" fmla="*/ 133413 h 185020"/>
              <a:gd name="connsiteX1" fmla="*/ 1092498 w 2099295"/>
              <a:gd name="connsiteY1" fmla="*/ 63 h 185020"/>
              <a:gd name="connsiteX2" fmla="*/ 2099291 w 2099295"/>
              <a:gd name="connsiteY2" fmla="*/ 148653 h 185020"/>
              <a:gd name="connsiteX3" fmla="*/ 1067733 w 2099295"/>
              <a:gd name="connsiteY3" fmla="*/ 184848 h 185020"/>
              <a:gd name="connsiteX4" fmla="*/ 1885 w 2099295"/>
              <a:gd name="connsiteY4" fmla="*/ 133413 h 185020"/>
              <a:gd name="connsiteX0" fmla="*/ 1867 w 2108802"/>
              <a:gd name="connsiteY0" fmla="*/ 120256 h 185571"/>
              <a:gd name="connsiteX1" fmla="*/ 1102005 w 2108802"/>
              <a:gd name="connsiteY1" fmla="*/ 252 h 185571"/>
              <a:gd name="connsiteX2" fmla="*/ 2108798 w 2108802"/>
              <a:gd name="connsiteY2" fmla="*/ 148842 h 185571"/>
              <a:gd name="connsiteX3" fmla="*/ 1077240 w 2108802"/>
              <a:gd name="connsiteY3" fmla="*/ 185037 h 185571"/>
              <a:gd name="connsiteX4" fmla="*/ 1867 w 2108802"/>
              <a:gd name="connsiteY4" fmla="*/ 120256 h 18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8802" h="185571">
                <a:moveTo>
                  <a:pt x="1867" y="120256"/>
                </a:moveTo>
                <a:cubicBezTo>
                  <a:pt x="-43535" y="58954"/>
                  <a:pt x="750850" y="-4512"/>
                  <a:pt x="1102005" y="252"/>
                </a:cubicBezTo>
                <a:cubicBezTo>
                  <a:pt x="1453160" y="5016"/>
                  <a:pt x="2110703" y="69542"/>
                  <a:pt x="2108798" y="148842"/>
                </a:cubicBezTo>
                <a:cubicBezTo>
                  <a:pt x="2108798" y="161467"/>
                  <a:pt x="1428395" y="189801"/>
                  <a:pt x="1077240" y="185037"/>
                </a:cubicBezTo>
                <a:cubicBezTo>
                  <a:pt x="726085" y="180273"/>
                  <a:pt x="47269" y="181558"/>
                  <a:pt x="1867" y="120256"/>
                </a:cubicBezTo>
                <a:close/>
              </a:path>
            </a:pathLst>
          </a:custGeom>
          <a:solidFill>
            <a:srgbClr val="434C53"/>
          </a:solidFill>
          <a:ln w="19050">
            <a:solidFill>
              <a:srgbClr val="AFC4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388D4C3-906B-AD19-BEA5-B727CA8D46A7}"/>
              </a:ext>
            </a:extLst>
          </p:cNvPr>
          <p:cNvSpPr/>
          <p:nvPr/>
        </p:nvSpPr>
        <p:spPr>
          <a:xfrm>
            <a:off x="12523473" y="7420663"/>
            <a:ext cx="915434" cy="704850"/>
          </a:xfrm>
          <a:custGeom>
            <a:avLst/>
            <a:gdLst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0 w 451485"/>
              <a:gd name="connsiteY7" fmla="*/ 310513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95250 w 451485"/>
              <a:gd name="connsiteY7" fmla="*/ 310513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100967 w 451485"/>
              <a:gd name="connsiteY6" fmla="*/ 3048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100967 w 451485"/>
              <a:gd name="connsiteY6" fmla="*/ 3048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74297 w 451485"/>
              <a:gd name="connsiteY6" fmla="*/ 318135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419098 w 454416"/>
              <a:gd name="connsiteY2" fmla="*/ 0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2903 w 454416"/>
              <a:gd name="connsiteY2" fmla="*/ 190500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0998 w 454416"/>
              <a:gd name="connsiteY2" fmla="*/ 40005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0998 w 454416"/>
              <a:gd name="connsiteY2" fmla="*/ 40005 h 352425"/>
              <a:gd name="connsiteX3" fmla="*/ 398145 w 454416"/>
              <a:gd name="connsiteY3" fmla="*/ 68582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77188 w 454416"/>
              <a:gd name="connsiteY2" fmla="*/ 34290 h 352425"/>
              <a:gd name="connsiteX3" fmla="*/ 398145 w 454416"/>
              <a:gd name="connsiteY3" fmla="*/ 68582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7717"/>
              <a:gd name="connsiteY0" fmla="*/ 32387 h 352425"/>
              <a:gd name="connsiteX1" fmla="*/ 32387 w 457717"/>
              <a:gd name="connsiteY1" fmla="*/ 0 h 352425"/>
              <a:gd name="connsiteX2" fmla="*/ 377188 w 457717"/>
              <a:gd name="connsiteY2" fmla="*/ 34290 h 352425"/>
              <a:gd name="connsiteX3" fmla="*/ 398145 w 457717"/>
              <a:gd name="connsiteY3" fmla="*/ 68582 h 352425"/>
              <a:gd name="connsiteX4" fmla="*/ 457200 w 457717"/>
              <a:gd name="connsiteY4" fmla="*/ 331468 h 352425"/>
              <a:gd name="connsiteX5" fmla="*/ 443863 w 457717"/>
              <a:gd name="connsiteY5" fmla="*/ 352425 h 352425"/>
              <a:gd name="connsiteX6" fmla="*/ 74297 w 457717"/>
              <a:gd name="connsiteY6" fmla="*/ 318135 h 352425"/>
              <a:gd name="connsiteX7" fmla="*/ 24765 w 457717"/>
              <a:gd name="connsiteY7" fmla="*/ 266698 h 352425"/>
              <a:gd name="connsiteX8" fmla="*/ 0 w 457717"/>
              <a:gd name="connsiteY8" fmla="*/ 323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717" h="352425">
                <a:moveTo>
                  <a:pt x="0" y="32387"/>
                </a:moveTo>
                <a:cubicBezTo>
                  <a:pt x="0" y="14500"/>
                  <a:pt x="14500" y="0"/>
                  <a:pt x="32387" y="0"/>
                </a:cubicBezTo>
                <a:lnTo>
                  <a:pt x="377188" y="34290"/>
                </a:lnTo>
                <a:cubicBezTo>
                  <a:pt x="395075" y="34290"/>
                  <a:pt x="398145" y="50695"/>
                  <a:pt x="398145" y="68582"/>
                </a:cubicBezTo>
                <a:lnTo>
                  <a:pt x="457200" y="331468"/>
                </a:lnTo>
                <a:cubicBezTo>
                  <a:pt x="457200" y="349355"/>
                  <a:pt x="461750" y="352425"/>
                  <a:pt x="443863" y="352425"/>
                </a:cubicBezTo>
                <a:lnTo>
                  <a:pt x="74297" y="318135"/>
                </a:lnTo>
                <a:cubicBezTo>
                  <a:pt x="56410" y="318135"/>
                  <a:pt x="24765" y="284585"/>
                  <a:pt x="24765" y="266698"/>
                </a:cubicBezTo>
                <a:cubicBezTo>
                  <a:pt x="9525" y="168274"/>
                  <a:pt x="0" y="125096"/>
                  <a:pt x="0" y="32387"/>
                </a:cubicBezTo>
                <a:close/>
              </a:path>
            </a:pathLst>
          </a:custGeom>
          <a:solidFill>
            <a:srgbClr val="17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 dirty="0"/>
          </a:p>
        </p:txBody>
      </p:sp>
      <p:sp>
        <p:nvSpPr>
          <p:cNvPr id="24" name="Rectangle: Rounded Corners 21">
            <a:extLst>
              <a:ext uri="{FF2B5EF4-FFF2-40B4-BE49-F238E27FC236}">
                <a16:creationId xmlns:a16="http://schemas.microsoft.com/office/drawing/2014/main" id="{4A90DFBB-5D95-09FE-A044-1BFD7FB645E0}"/>
              </a:ext>
            </a:extLst>
          </p:cNvPr>
          <p:cNvSpPr/>
          <p:nvPr/>
        </p:nvSpPr>
        <p:spPr>
          <a:xfrm flipH="1">
            <a:off x="16880838" y="7420661"/>
            <a:ext cx="899160" cy="704850"/>
          </a:xfrm>
          <a:custGeom>
            <a:avLst/>
            <a:gdLst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0 w 451485"/>
              <a:gd name="connsiteY7" fmla="*/ 310513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95250 w 451485"/>
              <a:gd name="connsiteY7" fmla="*/ 310513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32387 w 451485"/>
              <a:gd name="connsiteY6" fmla="*/ 3429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100967 w 451485"/>
              <a:gd name="connsiteY6" fmla="*/ 3048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100967 w 451485"/>
              <a:gd name="connsiteY6" fmla="*/ 304800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1485"/>
              <a:gd name="connsiteY0" fmla="*/ 32387 h 342900"/>
              <a:gd name="connsiteX1" fmla="*/ 32387 w 451485"/>
              <a:gd name="connsiteY1" fmla="*/ 0 h 342900"/>
              <a:gd name="connsiteX2" fmla="*/ 419098 w 451485"/>
              <a:gd name="connsiteY2" fmla="*/ 0 h 342900"/>
              <a:gd name="connsiteX3" fmla="*/ 451485 w 451485"/>
              <a:gd name="connsiteY3" fmla="*/ 32387 h 342900"/>
              <a:gd name="connsiteX4" fmla="*/ 451485 w 451485"/>
              <a:gd name="connsiteY4" fmla="*/ 310513 h 342900"/>
              <a:gd name="connsiteX5" fmla="*/ 419098 w 451485"/>
              <a:gd name="connsiteY5" fmla="*/ 342900 h 342900"/>
              <a:gd name="connsiteX6" fmla="*/ 74297 w 451485"/>
              <a:gd name="connsiteY6" fmla="*/ 318135 h 342900"/>
              <a:gd name="connsiteX7" fmla="*/ 24765 w 451485"/>
              <a:gd name="connsiteY7" fmla="*/ 266698 h 342900"/>
              <a:gd name="connsiteX8" fmla="*/ 0 w 451485"/>
              <a:gd name="connsiteY8" fmla="*/ 32387 h 342900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419098 w 454416"/>
              <a:gd name="connsiteY2" fmla="*/ 0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2903 w 454416"/>
              <a:gd name="connsiteY2" fmla="*/ 190500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0998 w 454416"/>
              <a:gd name="connsiteY2" fmla="*/ 40005 h 352425"/>
              <a:gd name="connsiteX3" fmla="*/ 451485 w 454416"/>
              <a:gd name="connsiteY3" fmla="*/ 32387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80998 w 454416"/>
              <a:gd name="connsiteY2" fmla="*/ 40005 h 352425"/>
              <a:gd name="connsiteX3" fmla="*/ 398145 w 454416"/>
              <a:gd name="connsiteY3" fmla="*/ 68582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4416"/>
              <a:gd name="connsiteY0" fmla="*/ 32387 h 352425"/>
              <a:gd name="connsiteX1" fmla="*/ 32387 w 454416"/>
              <a:gd name="connsiteY1" fmla="*/ 0 h 352425"/>
              <a:gd name="connsiteX2" fmla="*/ 377188 w 454416"/>
              <a:gd name="connsiteY2" fmla="*/ 34290 h 352425"/>
              <a:gd name="connsiteX3" fmla="*/ 398145 w 454416"/>
              <a:gd name="connsiteY3" fmla="*/ 68582 h 352425"/>
              <a:gd name="connsiteX4" fmla="*/ 451485 w 454416"/>
              <a:gd name="connsiteY4" fmla="*/ 310513 h 352425"/>
              <a:gd name="connsiteX5" fmla="*/ 443863 w 454416"/>
              <a:gd name="connsiteY5" fmla="*/ 352425 h 352425"/>
              <a:gd name="connsiteX6" fmla="*/ 74297 w 454416"/>
              <a:gd name="connsiteY6" fmla="*/ 318135 h 352425"/>
              <a:gd name="connsiteX7" fmla="*/ 24765 w 454416"/>
              <a:gd name="connsiteY7" fmla="*/ 266698 h 352425"/>
              <a:gd name="connsiteX8" fmla="*/ 0 w 454416"/>
              <a:gd name="connsiteY8" fmla="*/ 32387 h 352425"/>
              <a:gd name="connsiteX0" fmla="*/ 0 w 457717"/>
              <a:gd name="connsiteY0" fmla="*/ 32387 h 352425"/>
              <a:gd name="connsiteX1" fmla="*/ 32387 w 457717"/>
              <a:gd name="connsiteY1" fmla="*/ 0 h 352425"/>
              <a:gd name="connsiteX2" fmla="*/ 377188 w 457717"/>
              <a:gd name="connsiteY2" fmla="*/ 34290 h 352425"/>
              <a:gd name="connsiteX3" fmla="*/ 398145 w 457717"/>
              <a:gd name="connsiteY3" fmla="*/ 68582 h 352425"/>
              <a:gd name="connsiteX4" fmla="*/ 457200 w 457717"/>
              <a:gd name="connsiteY4" fmla="*/ 331468 h 352425"/>
              <a:gd name="connsiteX5" fmla="*/ 443863 w 457717"/>
              <a:gd name="connsiteY5" fmla="*/ 352425 h 352425"/>
              <a:gd name="connsiteX6" fmla="*/ 74297 w 457717"/>
              <a:gd name="connsiteY6" fmla="*/ 318135 h 352425"/>
              <a:gd name="connsiteX7" fmla="*/ 24765 w 457717"/>
              <a:gd name="connsiteY7" fmla="*/ 266698 h 352425"/>
              <a:gd name="connsiteX8" fmla="*/ 0 w 457717"/>
              <a:gd name="connsiteY8" fmla="*/ 32387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717" h="352425">
                <a:moveTo>
                  <a:pt x="0" y="32387"/>
                </a:moveTo>
                <a:cubicBezTo>
                  <a:pt x="0" y="14500"/>
                  <a:pt x="14500" y="0"/>
                  <a:pt x="32387" y="0"/>
                </a:cubicBezTo>
                <a:lnTo>
                  <a:pt x="377188" y="34290"/>
                </a:lnTo>
                <a:cubicBezTo>
                  <a:pt x="395075" y="34290"/>
                  <a:pt x="398145" y="50695"/>
                  <a:pt x="398145" y="68582"/>
                </a:cubicBezTo>
                <a:lnTo>
                  <a:pt x="457200" y="331468"/>
                </a:lnTo>
                <a:cubicBezTo>
                  <a:pt x="457200" y="349355"/>
                  <a:pt x="461750" y="352425"/>
                  <a:pt x="443863" y="352425"/>
                </a:cubicBezTo>
                <a:lnTo>
                  <a:pt x="74297" y="318135"/>
                </a:lnTo>
                <a:cubicBezTo>
                  <a:pt x="56410" y="318135"/>
                  <a:pt x="24765" y="284585"/>
                  <a:pt x="24765" y="266698"/>
                </a:cubicBezTo>
                <a:cubicBezTo>
                  <a:pt x="9525" y="168274"/>
                  <a:pt x="0" y="125096"/>
                  <a:pt x="0" y="32387"/>
                </a:cubicBezTo>
                <a:close/>
              </a:path>
            </a:pathLst>
          </a:custGeom>
          <a:solidFill>
            <a:srgbClr val="171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7708133-E8AB-1503-6C9A-D7B1370BFA15}"/>
              </a:ext>
            </a:extLst>
          </p:cNvPr>
          <p:cNvSpPr/>
          <p:nvPr/>
        </p:nvSpPr>
        <p:spPr>
          <a:xfrm>
            <a:off x="12744552" y="7693821"/>
            <a:ext cx="4831598" cy="303386"/>
          </a:xfrm>
          <a:custGeom>
            <a:avLst/>
            <a:gdLst>
              <a:gd name="connsiteX0" fmla="*/ 0 w 2369820"/>
              <a:gd name="connsiteY0" fmla="*/ 0 h 151693"/>
              <a:gd name="connsiteX1" fmla="*/ 2369820 w 2369820"/>
              <a:gd name="connsiteY1" fmla="*/ 0 h 151693"/>
              <a:gd name="connsiteX2" fmla="*/ 2346960 w 2369820"/>
              <a:gd name="connsiteY2" fmla="*/ 94534 h 151693"/>
              <a:gd name="connsiteX3" fmla="*/ 2339374 w 2369820"/>
              <a:gd name="connsiteY3" fmla="*/ 94553 h 151693"/>
              <a:gd name="connsiteX4" fmla="*/ 2219984 w 2369820"/>
              <a:gd name="connsiteY4" fmla="*/ 111227 h 151693"/>
              <a:gd name="connsiteX5" fmla="*/ 1189989 w 2369820"/>
              <a:gd name="connsiteY5" fmla="*/ 151685 h 151693"/>
              <a:gd name="connsiteX6" fmla="*/ 155172 w 2369820"/>
              <a:gd name="connsiteY6" fmla="*/ 114620 h 151693"/>
              <a:gd name="connsiteX7" fmla="*/ 48541 w 2369820"/>
              <a:gd name="connsiteY7" fmla="*/ 100182 h 151693"/>
              <a:gd name="connsiteX8" fmla="*/ 21091 w 2369820"/>
              <a:gd name="connsiteY8" fmla="*/ 100249 h 151693"/>
              <a:gd name="connsiteX0" fmla="*/ 0 w 2369820"/>
              <a:gd name="connsiteY0" fmla="*/ 0 h 151693"/>
              <a:gd name="connsiteX1" fmla="*/ 2369820 w 2369820"/>
              <a:gd name="connsiteY1" fmla="*/ 0 h 151693"/>
              <a:gd name="connsiteX2" fmla="*/ 2346960 w 2369820"/>
              <a:gd name="connsiteY2" fmla="*/ 94534 h 151693"/>
              <a:gd name="connsiteX3" fmla="*/ 2320605 w 2369820"/>
              <a:gd name="connsiteY3" fmla="*/ 93601 h 151693"/>
              <a:gd name="connsiteX4" fmla="*/ 2219984 w 2369820"/>
              <a:gd name="connsiteY4" fmla="*/ 111227 h 151693"/>
              <a:gd name="connsiteX5" fmla="*/ 1189989 w 2369820"/>
              <a:gd name="connsiteY5" fmla="*/ 151685 h 151693"/>
              <a:gd name="connsiteX6" fmla="*/ 155172 w 2369820"/>
              <a:gd name="connsiteY6" fmla="*/ 114620 h 151693"/>
              <a:gd name="connsiteX7" fmla="*/ 48541 w 2369820"/>
              <a:gd name="connsiteY7" fmla="*/ 100182 h 151693"/>
              <a:gd name="connsiteX8" fmla="*/ 21091 w 2369820"/>
              <a:gd name="connsiteY8" fmla="*/ 100249 h 151693"/>
              <a:gd name="connsiteX9" fmla="*/ 0 w 2369820"/>
              <a:gd name="connsiteY9" fmla="*/ 0 h 151693"/>
              <a:gd name="connsiteX0" fmla="*/ 0 w 2369820"/>
              <a:gd name="connsiteY0" fmla="*/ 0 h 151693"/>
              <a:gd name="connsiteX1" fmla="*/ 2369820 w 2369820"/>
              <a:gd name="connsiteY1" fmla="*/ 0 h 151693"/>
              <a:gd name="connsiteX2" fmla="*/ 2340391 w 2369820"/>
              <a:gd name="connsiteY2" fmla="*/ 88819 h 151693"/>
              <a:gd name="connsiteX3" fmla="*/ 2320605 w 2369820"/>
              <a:gd name="connsiteY3" fmla="*/ 93601 h 151693"/>
              <a:gd name="connsiteX4" fmla="*/ 2219984 w 2369820"/>
              <a:gd name="connsiteY4" fmla="*/ 111227 h 151693"/>
              <a:gd name="connsiteX5" fmla="*/ 1189989 w 2369820"/>
              <a:gd name="connsiteY5" fmla="*/ 151685 h 151693"/>
              <a:gd name="connsiteX6" fmla="*/ 155172 w 2369820"/>
              <a:gd name="connsiteY6" fmla="*/ 114620 h 151693"/>
              <a:gd name="connsiteX7" fmla="*/ 48541 w 2369820"/>
              <a:gd name="connsiteY7" fmla="*/ 100182 h 151693"/>
              <a:gd name="connsiteX8" fmla="*/ 21091 w 2369820"/>
              <a:gd name="connsiteY8" fmla="*/ 100249 h 151693"/>
              <a:gd name="connsiteX9" fmla="*/ 0 w 2369820"/>
              <a:gd name="connsiteY9" fmla="*/ 0 h 151693"/>
              <a:gd name="connsiteX0" fmla="*/ 0 w 2380143"/>
              <a:gd name="connsiteY0" fmla="*/ 0 h 151693"/>
              <a:gd name="connsiteX1" fmla="*/ 2380143 w 2380143"/>
              <a:gd name="connsiteY1" fmla="*/ 4763 h 151693"/>
              <a:gd name="connsiteX2" fmla="*/ 2340391 w 2380143"/>
              <a:gd name="connsiteY2" fmla="*/ 88819 h 151693"/>
              <a:gd name="connsiteX3" fmla="*/ 2320605 w 2380143"/>
              <a:gd name="connsiteY3" fmla="*/ 93601 h 151693"/>
              <a:gd name="connsiteX4" fmla="*/ 2219984 w 2380143"/>
              <a:gd name="connsiteY4" fmla="*/ 111227 h 151693"/>
              <a:gd name="connsiteX5" fmla="*/ 1189989 w 2380143"/>
              <a:gd name="connsiteY5" fmla="*/ 151685 h 151693"/>
              <a:gd name="connsiteX6" fmla="*/ 155172 w 2380143"/>
              <a:gd name="connsiteY6" fmla="*/ 114620 h 151693"/>
              <a:gd name="connsiteX7" fmla="*/ 48541 w 2380143"/>
              <a:gd name="connsiteY7" fmla="*/ 100182 h 151693"/>
              <a:gd name="connsiteX8" fmla="*/ 21091 w 2380143"/>
              <a:gd name="connsiteY8" fmla="*/ 100249 h 151693"/>
              <a:gd name="connsiteX9" fmla="*/ 0 w 2380143"/>
              <a:gd name="connsiteY9" fmla="*/ 0 h 151693"/>
              <a:gd name="connsiteX0" fmla="*/ 0 w 2380143"/>
              <a:gd name="connsiteY0" fmla="*/ 0 h 151693"/>
              <a:gd name="connsiteX1" fmla="*/ 2380143 w 2380143"/>
              <a:gd name="connsiteY1" fmla="*/ 4763 h 151693"/>
              <a:gd name="connsiteX2" fmla="*/ 2340391 w 2380143"/>
              <a:gd name="connsiteY2" fmla="*/ 88819 h 151693"/>
              <a:gd name="connsiteX3" fmla="*/ 2320605 w 2380143"/>
              <a:gd name="connsiteY3" fmla="*/ 93601 h 151693"/>
              <a:gd name="connsiteX4" fmla="*/ 2219984 w 2380143"/>
              <a:gd name="connsiteY4" fmla="*/ 111227 h 151693"/>
              <a:gd name="connsiteX5" fmla="*/ 1189989 w 2380143"/>
              <a:gd name="connsiteY5" fmla="*/ 151685 h 151693"/>
              <a:gd name="connsiteX6" fmla="*/ 155172 w 2380143"/>
              <a:gd name="connsiteY6" fmla="*/ 114620 h 151693"/>
              <a:gd name="connsiteX7" fmla="*/ 48541 w 2380143"/>
              <a:gd name="connsiteY7" fmla="*/ 107802 h 151693"/>
              <a:gd name="connsiteX8" fmla="*/ 21091 w 2380143"/>
              <a:gd name="connsiteY8" fmla="*/ 100249 h 151693"/>
              <a:gd name="connsiteX9" fmla="*/ 0 w 2380143"/>
              <a:gd name="connsiteY9" fmla="*/ 0 h 151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80143" h="151693">
                <a:moveTo>
                  <a:pt x="0" y="0"/>
                </a:moveTo>
                <a:lnTo>
                  <a:pt x="2380143" y="4763"/>
                </a:lnTo>
                <a:lnTo>
                  <a:pt x="2340391" y="88819"/>
                </a:lnTo>
                <a:lnTo>
                  <a:pt x="2320605" y="93601"/>
                </a:lnTo>
                <a:cubicBezTo>
                  <a:pt x="2280808" y="99159"/>
                  <a:pt x="2259781" y="105669"/>
                  <a:pt x="2219984" y="111227"/>
                </a:cubicBezTo>
                <a:cubicBezTo>
                  <a:pt x="1985327" y="130304"/>
                  <a:pt x="1479787" y="151209"/>
                  <a:pt x="1189989" y="151685"/>
                </a:cubicBezTo>
                <a:cubicBezTo>
                  <a:pt x="900192" y="152161"/>
                  <a:pt x="391437" y="132924"/>
                  <a:pt x="155172" y="114620"/>
                </a:cubicBezTo>
                <a:lnTo>
                  <a:pt x="48541" y="107802"/>
                </a:lnTo>
                <a:lnTo>
                  <a:pt x="21091" y="10024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DE53FF2-3552-F87E-CE33-1655DE1EAE62}"/>
              </a:ext>
            </a:extLst>
          </p:cNvPr>
          <p:cNvSpPr/>
          <p:nvPr/>
        </p:nvSpPr>
        <p:spPr>
          <a:xfrm>
            <a:off x="12735755" y="7638575"/>
            <a:ext cx="4873898" cy="300198"/>
          </a:xfrm>
          <a:custGeom>
            <a:avLst/>
            <a:gdLst>
              <a:gd name="connsiteX0" fmla="*/ 0 w 2348047"/>
              <a:gd name="connsiteY0" fmla="*/ 0 h 122476"/>
              <a:gd name="connsiteX1" fmla="*/ 2347503 w 2348047"/>
              <a:gd name="connsiteY1" fmla="*/ 0 h 122476"/>
              <a:gd name="connsiteX2" fmla="*/ 2347503 w 2348047"/>
              <a:gd name="connsiteY2" fmla="*/ 55128 h 122476"/>
              <a:gd name="connsiteX3" fmla="*/ 2348047 w 2348047"/>
              <a:gd name="connsiteY3" fmla="*/ 55152 h 122476"/>
              <a:gd name="connsiteX4" fmla="*/ 2347503 w 2348047"/>
              <a:gd name="connsiteY4" fmla="*/ 55253 h 122476"/>
              <a:gd name="connsiteX5" fmla="*/ 2347503 w 2348047"/>
              <a:gd name="connsiteY5" fmla="*/ 55797 h 122476"/>
              <a:gd name="connsiteX6" fmla="*/ 2344556 w 2348047"/>
              <a:gd name="connsiteY6" fmla="*/ 55797 h 122476"/>
              <a:gd name="connsiteX7" fmla="*/ 2176508 w 2348047"/>
              <a:gd name="connsiteY7" fmla="*/ 86844 h 122476"/>
              <a:gd name="connsiteX8" fmla="*/ 1139734 w 2348047"/>
              <a:gd name="connsiteY8" fmla="*/ 122475 h 122476"/>
              <a:gd name="connsiteX9" fmla="*/ 1 w 2348047"/>
              <a:gd name="connsiteY9" fmla="*/ 57057 h 122476"/>
              <a:gd name="connsiteX10" fmla="*/ 13924 w 2348047"/>
              <a:gd name="connsiteY10" fmla="*/ 55797 h 122476"/>
              <a:gd name="connsiteX11" fmla="*/ 0 w 2348047"/>
              <a:gd name="connsiteY11" fmla="*/ 55797 h 122476"/>
              <a:gd name="connsiteX0" fmla="*/ 0 w 2362743"/>
              <a:gd name="connsiteY0" fmla="*/ 0 h 122476"/>
              <a:gd name="connsiteX1" fmla="*/ 2362743 w 2362743"/>
              <a:gd name="connsiteY1" fmla="*/ 0 h 122476"/>
              <a:gd name="connsiteX2" fmla="*/ 2347503 w 2362743"/>
              <a:gd name="connsiteY2" fmla="*/ 55128 h 122476"/>
              <a:gd name="connsiteX3" fmla="*/ 2348047 w 2362743"/>
              <a:gd name="connsiteY3" fmla="*/ 55152 h 122476"/>
              <a:gd name="connsiteX4" fmla="*/ 2347503 w 2362743"/>
              <a:gd name="connsiteY4" fmla="*/ 55253 h 122476"/>
              <a:gd name="connsiteX5" fmla="*/ 2347503 w 2362743"/>
              <a:gd name="connsiteY5" fmla="*/ 55797 h 122476"/>
              <a:gd name="connsiteX6" fmla="*/ 2344556 w 2362743"/>
              <a:gd name="connsiteY6" fmla="*/ 55797 h 122476"/>
              <a:gd name="connsiteX7" fmla="*/ 2176508 w 2362743"/>
              <a:gd name="connsiteY7" fmla="*/ 86844 h 122476"/>
              <a:gd name="connsiteX8" fmla="*/ 1139734 w 2362743"/>
              <a:gd name="connsiteY8" fmla="*/ 122475 h 122476"/>
              <a:gd name="connsiteX9" fmla="*/ 1 w 2362743"/>
              <a:gd name="connsiteY9" fmla="*/ 57057 h 122476"/>
              <a:gd name="connsiteX10" fmla="*/ 13924 w 2362743"/>
              <a:gd name="connsiteY10" fmla="*/ 55797 h 122476"/>
              <a:gd name="connsiteX11" fmla="*/ 0 w 2362743"/>
              <a:gd name="connsiteY11" fmla="*/ 55797 h 122476"/>
              <a:gd name="connsiteX12" fmla="*/ 0 w 2362743"/>
              <a:gd name="connsiteY12" fmla="*/ 0 h 122476"/>
              <a:gd name="connsiteX0" fmla="*/ 0 w 2372268"/>
              <a:gd name="connsiteY0" fmla="*/ 0 h 124381"/>
              <a:gd name="connsiteX1" fmla="*/ 2372268 w 2372268"/>
              <a:gd name="connsiteY1" fmla="*/ 1905 h 124381"/>
              <a:gd name="connsiteX2" fmla="*/ 2357028 w 2372268"/>
              <a:gd name="connsiteY2" fmla="*/ 57033 h 124381"/>
              <a:gd name="connsiteX3" fmla="*/ 2357572 w 2372268"/>
              <a:gd name="connsiteY3" fmla="*/ 57057 h 124381"/>
              <a:gd name="connsiteX4" fmla="*/ 2357028 w 2372268"/>
              <a:gd name="connsiteY4" fmla="*/ 57158 h 124381"/>
              <a:gd name="connsiteX5" fmla="*/ 2357028 w 2372268"/>
              <a:gd name="connsiteY5" fmla="*/ 57702 h 124381"/>
              <a:gd name="connsiteX6" fmla="*/ 2354081 w 2372268"/>
              <a:gd name="connsiteY6" fmla="*/ 57702 h 124381"/>
              <a:gd name="connsiteX7" fmla="*/ 2186033 w 2372268"/>
              <a:gd name="connsiteY7" fmla="*/ 88749 h 124381"/>
              <a:gd name="connsiteX8" fmla="*/ 1149259 w 2372268"/>
              <a:gd name="connsiteY8" fmla="*/ 124380 h 124381"/>
              <a:gd name="connsiteX9" fmla="*/ 9526 w 2372268"/>
              <a:gd name="connsiteY9" fmla="*/ 58962 h 124381"/>
              <a:gd name="connsiteX10" fmla="*/ 23449 w 2372268"/>
              <a:gd name="connsiteY10" fmla="*/ 57702 h 124381"/>
              <a:gd name="connsiteX11" fmla="*/ 9525 w 2372268"/>
              <a:gd name="connsiteY11" fmla="*/ 57702 h 124381"/>
              <a:gd name="connsiteX12" fmla="*/ 0 w 2372268"/>
              <a:gd name="connsiteY12" fmla="*/ 0 h 124381"/>
              <a:gd name="connsiteX0" fmla="*/ 0 w 2377983"/>
              <a:gd name="connsiteY0" fmla="*/ 0 h 124381"/>
              <a:gd name="connsiteX1" fmla="*/ 2377983 w 2377983"/>
              <a:gd name="connsiteY1" fmla="*/ 1905 h 124381"/>
              <a:gd name="connsiteX2" fmla="*/ 2362743 w 2377983"/>
              <a:gd name="connsiteY2" fmla="*/ 57033 h 124381"/>
              <a:gd name="connsiteX3" fmla="*/ 2363287 w 2377983"/>
              <a:gd name="connsiteY3" fmla="*/ 57057 h 124381"/>
              <a:gd name="connsiteX4" fmla="*/ 2362743 w 2377983"/>
              <a:gd name="connsiteY4" fmla="*/ 57158 h 124381"/>
              <a:gd name="connsiteX5" fmla="*/ 2362743 w 2377983"/>
              <a:gd name="connsiteY5" fmla="*/ 57702 h 124381"/>
              <a:gd name="connsiteX6" fmla="*/ 2359796 w 2377983"/>
              <a:gd name="connsiteY6" fmla="*/ 57702 h 124381"/>
              <a:gd name="connsiteX7" fmla="*/ 2191748 w 2377983"/>
              <a:gd name="connsiteY7" fmla="*/ 88749 h 124381"/>
              <a:gd name="connsiteX8" fmla="*/ 1154974 w 2377983"/>
              <a:gd name="connsiteY8" fmla="*/ 124380 h 124381"/>
              <a:gd name="connsiteX9" fmla="*/ 15241 w 2377983"/>
              <a:gd name="connsiteY9" fmla="*/ 58962 h 124381"/>
              <a:gd name="connsiteX10" fmla="*/ 29164 w 2377983"/>
              <a:gd name="connsiteY10" fmla="*/ 57702 h 124381"/>
              <a:gd name="connsiteX11" fmla="*/ 15240 w 2377983"/>
              <a:gd name="connsiteY11" fmla="*/ 57702 h 124381"/>
              <a:gd name="connsiteX12" fmla="*/ 0 w 2377983"/>
              <a:gd name="connsiteY12" fmla="*/ 0 h 124381"/>
              <a:gd name="connsiteX0" fmla="*/ 0 w 2377983"/>
              <a:gd name="connsiteY0" fmla="*/ 0 h 133906"/>
              <a:gd name="connsiteX1" fmla="*/ 2377983 w 2377983"/>
              <a:gd name="connsiteY1" fmla="*/ 11430 h 133906"/>
              <a:gd name="connsiteX2" fmla="*/ 2362743 w 2377983"/>
              <a:gd name="connsiteY2" fmla="*/ 66558 h 133906"/>
              <a:gd name="connsiteX3" fmla="*/ 2363287 w 2377983"/>
              <a:gd name="connsiteY3" fmla="*/ 66582 h 133906"/>
              <a:gd name="connsiteX4" fmla="*/ 2362743 w 2377983"/>
              <a:gd name="connsiteY4" fmla="*/ 66683 h 133906"/>
              <a:gd name="connsiteX5" fmla="*/ 2362743 w 2377983"/>
              <a:gd name="connsiteY5" fmla="*/ 67227 h 133906"/>
              <a:gd name="connsiteX6" fmla="*/ 2359796 w 2377983"/>
              <a:gd name="connsiteY6" fmla="*/ 67227 h 133906"/>
              <a:gd name="connsiteX7" fmla="*/ 2191748 w 2377983"/>
              <a:gd name="connsiteY7" fmla="*/ 98274 h 133906"/>
              <a:gd name="connsiteX8" fmla="*/ 1154974 w 2377983"/>
              <a:gd name="connsiteY8" fmla="*/ 133905 h 133906"/>
              <a:gd name="connsiteX9" fmla="*/ 15241 w 2377983"/>
              <a:gd name="connsiteY9" fmla="*/ 68487 h 133906"/>
              <a:gd name="connsiteX10" fmla="*/ 29164 w 2377983"/>
              <a:gd name="connsiteY10" fmla="*/ 67227 h 133906"/>
              <a:gd name="connsiteX11" fmla="*/ 15240 w 2377983"/>
              <a:gd name="connsiteY11" fmla="*/ 67227 h 133906"/>
              <a:gd name="connsiteX12" fmla="*/ 0 w 2377983"/>
              <a:gd name="connsiteY12" fmla="*/ 0 h 133906"/>
              <a:gd name="connsiteX0" fmla="*/ 0 w 2376078"/>
              <a:gd name="connsiteY0" fmla="*/ 6668 h 140574"/>
              <a:gd name="connsiteX1" fmla="*/ 2376078 w 2376078"/>
              <a:gd name="connsiteY1" fmla="*/ 0 h 140574"/>
              <a:gd name="connsiteX2" fmla="*/ 2362743 w 2376078"/>
              <a:gd name="connsiteY2" fmla="*/ 73226 h 140574"/>
              <a:gd name="connsiteX3" fmla="*/ 2363287 w 2376078"/>
              <a:gd name="connsiteY3" fmla="*/ 73250 h 140574"/>
              <a:gd name="connsiteX4" fmla="*/ 2362743 w 2376078"/>
              <a:gd name="connsiteY4" fmla="*/ 73351 h 140574"/>
              <a:gd name="connsiteX5" fmla="*/ 2362743 w 2376078"/>
              <a:gd name="connsiteY5" fmla="*/ 73895 h 140574"/>
              <a:gd name="connsiteX6" fmla="*/ 2359796 w 2376078"/>
              <a:gd name="connsiteY6" fmla="*/ 73895 h 140574"/>
              <a:gd name="connsiteX7" fmla="*/ 2191748 w 2376078"/>
              <a:gd name="connsiteY7" fmla="*/ 104942 h 140574"/>
              <a:gd name="connsiteX8" fmla="*/ 1154974 w 2376078"/>
              <a:gd name="connsiteY8" fmla="*/ 140573 h 140574"/>
              <a:gd name="connsiteX9" fmla="*/ 15241 w 2376078"/>
              <a:gd name="connsiteY9" fmla="*/ 75155 h 140574"/>
              <a:gd name="connsiteX10" fmla="*/ 29164 w 2376078"/>
              <a:gd name="connsiteY10" fmla="*/ 73895 h 140574"/>
              <a:gd name="connsiteX11" fmla="*/ 15240 w 2376078"/>
              <a:gd name="connsiteY11" fmla="*/ 73895 h 140574"/>
              <a:gd name="connsiteX12" fmla="*/ 0 w 2376078"/>
              <a:gd name="connsiteY12" fmla="*/ 6668 h 140574"/>
              <a:gd name="connsiteX0" fmla="*/ 0 w 2376078"/>
              <a:gd name="connsiteY0" fmla="*/ 0 h 142796"/>
              <a:gd name="connsiteX1" fmla="*/ 2376078 w 2376078"/>
              <a:gd name="connsiteY1" fmla="*/ 2222 h 142796"/>
              <a:gd name="connsiteX2" fmla="*/ 2362743 w 2376078"/>
              <a:gd name="connsiteY2" fmla="*/ 75448 h 142796"/>
              <a:gd name="connsiteX3" fmla="*/ 2363287 w 2376078"/>
              <a:gd name="connsiteY3" fmla="*/ 75472 h 142796"/>
              <a:gd name="connsiteX4" fmla="*/ 2362743 w 2376078"/>
              <a:gd name="connsiteY4" fmla="*/ 75573 h 142796"/>
              <a:gd name="connsiteX5" fmla="*/ 2362743 w 2376078"/>
              <a:gd name="connsiteY5" fmla="*/ 76117 h 142796"/>
              <a:gd name="connsiteX6" fmla="*/ 2359796 w 2376078"/>
              <a:gd name="connsiteY6" fmla="*/ 76117 h 142796"/>
              <a:gd name="connsiteX7" fmla="*/ 2191748 w 2376078"/>
              <a:gd name="connsiteY7" fmla="*/ 107164 h 142796"/>
              <a:gd name="connsiteX8" fmla="*/ 1154974 w 2376078"/>
              <a:gd name="connsiteY8" fmla="*/ 142795 h 142796"/>
              <a:gd name="connsiteX9" fmla="*/ 15241 w 2376078"/>
              <a:gd name="connsiteY9" fmla="*/ 77377 h 142796"/>
              <a:gd name="connsiteX10" fmla="*/ 29164 w 2376078"/>
              <a:gd name="connsiteY10" fmla="*/ 76117 h 142796"/>
              <a:gd name="connsiteX11" fmla="*/ 15240 w 2376078"/>
              <a:gd name="connsiteY11" fmla="*/ 76117 h 142796"/>
              <a:gd name="connsiteX12" fmla="*/ 0 w 2376078"/>
              <a:gd name="connsiteY12" fmla="*/ 0 h 142796"/>
              <a:gd name="connsiteX0" fmla="*/ 0 w 2376078"/>
              <a:gd name="connsiteY0" fmla="*/ 0 h 142796"/>
              <a:gd name="connsiteX1" fmla="*/ 2376078 w 2376078"/>
              <a:gd name="connsiteY1" fmla="*/ 2222 h 142796"/>
              <a:gd name="connsiteX2" fmla="*/ 2362743 w 2376078"/>
              <a:gd name="connsiteY2" fmla="*/ 75448 h 142796"/>
              <a:gd name="connsiteX3" fmla="*/ 2363287 w 2376078"/>
              <a:gd name="connsiteY3" fmla="*/ 75472 h 142796"/>
              <a:gd name="connsiteX4" fmla="*/ 2362743 w 2376078"/>
              <a:gd name="connsiteY4" fmla="*/ 75573 h 142796"/>
              <a:gd name="connsiteX5" fmla="*/ 2362743 w 2376078"/>
              <a:gd name="connsiteY5" fmla="*/ 76117 h 142796"/>
              <a:gd name="connsiteX6" fmla="*/ 2359796 w 2376078"/>
              <a:gd name="connsiteY6" fmla="*/ 76117 h 142796"/>
              <a:gd name="connsiteX7" fmla="*/ 2191748 w 2376078"/>
              <a:gd name="connsiteY7" fmla="*/ 107164 h 142796"/>
              <a:gd name="connsiteX8" fmla="*/ 1154974 w 2376078"/>
              <a:gd name="connsiteY8" fmla="*/ 142795 h 142796"/>
              <a:gd name="connsiteX9" fmla="*/ 15241 w 2376078"/>
              <a:gd name="connsiteY9" fmla="*/ 77377 h 142796"/>
              <a:gd name="connsiteX10" fmla="*/ 29164 w 2376078"/>
              <a:gd name="connsiteY10" fmla="*/ 76117 h 142796"/>
              <a:gd name="connsiteX11" fmla="*/ 15240 w 2376078"/>
              <a:gd name="connsiteY11" fmla="*/ 76117 h 142796"/>
              <a:gd name="connsiteX12" fmla="*/ 0 w 2376078"/>
              <a:gd name="connsiteY12" fmla="*/ 0 h 142796"/>
              <a:gd name="connsiteX0" fmla="*/ 0 w 2380806"/>
              <a:gd name="connsiteY0" fmla="*/ 25408 h 168204"/>
              <a:gd name="connsiteX1" fmla="*/ 2380806 w 2380806"/>
              <a:gd name="connsiteY1" fmla="*/ 7 h 168204"/>
              <a:gd name="connsiteX2" fmla="*/ 2362743 w 2380806"/>
              <a:gd name="connsiteY2" fmla="*/ 100856 h 168204"/>
              <a:gd name="connsiteX3" fmla="*/ 2363287 w 2380806"/>
              <a:gd name="connsiteY3" fmla="*/ 100880 h 168204"/>
              <a:gd name="connsiteX4" fmla="*/ 2362743 w 2380806"/>
              <a:gd name="connsiteY4" fmla="*/ 100981 h 168204"/>
              <a:gd name="connsiteX5" fmla="*/ 2362743 w 2380806"/>
              <a:gd name="connsiteY5" fmla="*/ 101525 h 168204"/>
              <a:gd name="connsiteX6" fmla="*/ 2359796 w 2380806"/>
              <a:gd name="connsiteY6" fmla="*/ 101525 h 168204"/>
              <a:gd name="connsiteX7" fmla="*/ 2191748 w 2380806"/>
              <a:gd name="connsiteY7" fmla="*/ 132572 h 168204"/>
              <a:gd name="connsiteX8" fmla="*/ 1154974 w 2380806"/>
              <a:gd name="connsiteY8" fmla="*/ 168203 h 168204"/>
              <a:gd name="connsiteX9" fmla="*/ 15241 w 2380806"/>
              <a:gd name="connsiteY9" fmla="*/ 102785 h 168204"/>
              <a:gd name="connsiteX10" fmla="*/ 29164 w 2380806"/>
              <a:gd name="connsiteY10" fmla="*/ 101525 h 168204"/>
              <a:gd name="connsiteX11" fmla="*/ 15240 w 2380806"/>
              <a:gd name="connsiteY11" fmla="*/ 101525 h 168204"/>
              <a:gd name="connsiteX12" fmla="*/ 0 w 2380806"/>
              <a:gd name="connsiteY12" fmla="*/ 25408 h 168204"/>
              <a:gd name="connsiteX0" fmla="*/ 0 w 2380806"/>
              <a:gd name="connsiteY0" fmla="*/ 25401 h 168197"/>
              <a:gd name="connsiteX1" fmla="*/ 2380806 w 2380806"/>
              <a:gd name="connsiteY1" fmla="*/ 0 h 168197"/>
              <a:gd name="connsiteX2" fmla="*/ 2362743 w 2380806"/>
              <a:gd name="connsiteY2" fmla="*/ 100849 h 168197"/>
              <a:gd name="connsiteX3" fmla="*/ 2363287 w 2380806"/>
              <a:gd name="connsiteY3" fmla="*/ 100873 h 168197"/>
              <a:gd name="connsiteX4" fmla="*/ 2362743 w 2380806"/>
              <a:gd name="connsiteY4" fmla="*/ 100974 h 168197"/>
              <a:gd name="connsiteX5" fmla="*/ 2362743 w 2380806"/>
              <a:gd name="connsiteY5" fmla="*/ 101518 h 168197"/>
              <a:gd name="connsiteX6" fmla="*/ 2359796 w 2380806"/>
              <a:gd name="connsiteY6" fmla="*/ 101518 h 168197"/>
              <a:gd name="connsiteX7" fmla="*/ 2191748 w 2380806"/>
              <a:gd name="connsiteY7" fmla="*/ 132565 h 168197"/>
              <a:gd name="connsiteX8" fmla="*/ 1154974 w 2380806"/>
              <a:gd name="connsiteY8" fmla="*/ 168196 h 168197"/>
              <a:gd name="connsiteX9" fmla="*/ 15241 w 2380806"/>
              <a:gd name="connsiteY9" fmla="*/ 102778 h 168197"/>
              <a:gd name="connsiteX10" fmla="*/ 29164 w 2380806"/>
              <a:gd name="connsiteY10" fmla="*/ 101518 h 168197"/>
              <a:gd name="connsiteX11" fmla="*/ 15240 w 2380806"/>
              <a:gd name="connsiteY11" fmla="*/ 101518 h 168197"/>
              <a:gd name="connsiteX12" fmla="*/ 0 w 2380806"/>
              <a:gd name="connsiteY12" fmla="*/ 25401 h 168197"/>
              <a:gd name="connsiteX0" fmla="*/ 0 w 2380806"/>
              <a:gd name="connsiteY0" fmla="*/ 25401 h 168197"/>
              <a:gd name="connsiteX1" fmla="*/ 2380806 w 2380806"/>
              <a:gd name="connsiteY1" fmla="*/ 0 h 168197"/>
              <a:gd name="connsiteX2" fmla="*/ 2362743 w 2380806"/>
              <a:gd name="connsiteY2" fmla="*/ 100849 h 168197"/>
              <a:gd name="connsiteX3" fmla="*/ 2363287 w 2380806"/>
              <a:gd name="connsiteY3" fmla="*/ 100873 h 168197"/>
              <a:gd name="connsiteX4" fmla="*/ 2362743 w 2380806"/>
              <a:gd name="connsiteY4" fmla="*/ 100974 h 168197"/>
              <a:gd name="connsiteX5" fmla="*/ 2362743 w 2380806"/>
              <a:gd name="connsiteY5" fmla="*/ 101518 h 168197"/>
              <a:gd name="connsiteX6" fmla="*/ 2359796 w 2380806"/>
              <a:gd name="connsiteY6" fmla="*/ 101518 h 168197"/>
              <a:gd name="connsiteX7" fmla="*/ 2191748 w 2380806"/>
              <a:gd name="connsiteY7" fmla="*/ 132565 h 168197"/>
              <a:gd name="connsiteX8" fmla="*/ 1154974 w 2380806"/>
              <a:gd name="connsiteY8" fmla="*/ 168196 h 168197"/>
              <a:gd name="connsiteX9" fmla="*/ 15241 w 2380806"/>
              <a:gd name="connsiteY9" fmla="*/ 102778 h 168197"/>
              <a:gd name="connsiteX10" fmla="*/ 29164 w 2380806"/>
              <a:gd name="connsiteY10" fmla="*/ 101518 h 168197"/>
              <a:gd name="connsiteX11" fmla="*/ 15240 w 2380806"/>
              <a:gd name="connsiteY11" fmla="*/ 101518 h 168197"/>
              <a:gd name="connsiteX12" fmla="*/ 0 w 2380806"/>
              <a:gd name="connsiteY12" fmla="*/ 25401 h 168197"/>
              <a:gd name="connsiteX0" fmla="*/ 0 w 2395937"/>
              <a:gd name="connsiteY0" fmla="*/ 22543 h 165339"/>
              <a:gd name="connsiteX1" fmla="*/ 2395937 w 2395937"/>
              <a:gd name="connsiteY1" fmla="*/ 0 h 165339"/>
              <a:gd name="connsiteX2" fmla="*/ 2362743 w 2395937"/>
              <a:gd name="connsiteY2" fmla="*/ 97991 h 165339"/>
              <a:gd name="connsiteX3" fmla="*/ 2363287 w 2395937"/>
              <a:gd name="connsiteY3" fmla="*/ 98015 h 165339"/>
              <a:gd name="connsiteX4" fmla="*/ 2362743 w 2395937"/>
              <a:gd name="connsiteY4" fmla="*/ 98116 h 165339"/>
              <a:gd name="connsiteX5" fmla="*/ 2362743 w 2395937"/>
              <a:gd name="connsiteY5" fmla="*/ 98660 h 165339"/>
              <a:gd name="connsiteX6" fmla="*/ 2359796 w 2395937"/>
              <a:gd name="connsiteY6" fmla="*/ 98660 h 165339"/>
              <a:gd name="connsiteX7" fmla="*/ 2191748 w 2395937"/>
              <a:gd name="connsiteY7" fmla="*/ 129707 h 165339"/>
              <a:gd name="connsiteX8" fmla="*/ 1154974 w 2395937"/>
              <a:gd name="connsiteY8" fmla="*/ 165338 h 165339"/>
              <a:gd name="connsiteX9" fmla="*/ 15241 w 2395937"/>
              <a:gd name="connsiteY9" fmla="*/ 99920 h 165339"/>
              <a:gd name="connsiteX10" fmla="*/ 29164 w 2395937"/>
              <a:gd name="connsiteY10" fmla="*/ 98660 h 165339"/>
              <a:gd name="connsiteX11" fmla="*/ 15240 w 2395937"/>
              <a:gd name="connsiteY11" fmla="*/ 98660 h 165339"/>
              <a:gd name="connsiteX12" fmla="*/ 0 w 2395937"/>
              <a:gd name="connsiteY12" fmla="*/ 22543 h 165339"/>
              <a:gd name="connsiteX0" fmla="*/ 0 w 2395937"/>
              <a:gd name="connsiteY0" fmla="*/ 22543 h 165339"/>
              <a:gd name="connsiteX1" fmla="*/ 2395937 w 2395937"/>
              <a:gd name="connsiteY1" fmla="*/ 0 h 165339"/>
              <a:gd name="connsiteX2" fmla="*/ 2362743 w 2395937"/>
              <a:gd name="connsiteY2" fmla="*/ 97991 h 165339"/>
              <a:gd name="connsiteX3" fmla="*/ 2363287 w 2395937"/>
              <a:gd name="connsiteY3" fmla="*/ 98015 h 165339"/>
              <a:gd name="connsiteX4" fmla="*/ 2362743 w 2395937"/>
              <a:gd name="connsiteY4" fmla="*/ 98116 h 165339"/>
              <a:gd name="connsiteX5" fmla="*/ 2362743 w 2395937"/>
              <a:gd name="connsiteY5" fmla="*/ 98660 h 165339"/>
              <a:gd name="connsiteX6" fmla="*/ 2359796 w 2395937"/>
              <a:gd name="connsiteY6" fmla="*/ 98660 h 165339"/>
              <a:gd name="connsiteX7" fmla="*/ 2191748 w 2395937"/>
              <a:gd name="connsiteY7" fmla="*/ 129707 h 165339"/>
              <a:gd name="connsiteX8" fmla="*/ 1154974 w 2395937"/>
              <a:gd name="connsiteY8" fmla="*/ 165338 h 165339"/>
              <a:gd name="connsiteX9" fmla="*/ 15241 w 2395937"/>
              <a:gd name="connsiteY9" fmla="*/ 99920 h 165339"/>
              <a:gd name="connsiteX10" fmla="*/ 29164 w 2395937"/>
              <a:gd name="connsiteY10" fmla="*/ 98660 h 165339"/>
              <a:gd name="connsiteX11" fmla="*/ 15240 w 2395937"/>
              <a:gd name="connsiteY11" fmla="*/ 98660 h 165339"/>
              <a:gd name="connsiteX12" fmla="*/ 0 w 2395937"/>
              <a:gd name="connsiteY12" fmla="*/ 22543 h 165339"/>
              <a:gd name="connsiteX0" fmla="*/ 0 w 2400981"/>
              <a:gd name="connsiteY0" fmla="*/ 7303 h 150099"/>
              <a:gd name="connsiteX1" fmla="*/ 2400981 w 2400981"/>
              <a:gd name="connsiteY1" fmla="*/ 0 h 150099"/>
              <a:gd name="connsiteX2" fmla="*/ 2362743 w 2400981"/>
              <a:gd name="connsiteY2" fmla="*/ 82751 h 150099"/>
              <a:gd name="connsiteX3" fmla="*/ 2363287 w 2400981"/>
              <a:gd name="connsiteY3" fmla="*/ 82775 h 150099"/>
              <a:gd name="connsiteX4" fmla="*/ 2362743 w 2400981"/>
              <a:gd name="connsiteY4" fmla="*/ 82876 h 150099"/>
              <a:gd name="connsiteX5" fmla="*/ 2362743 w 2400981"/>
              <a:gd name="connsiteY5" fmla="*/ 83420 h 150099"/>
              <a:gd name="connsiteX6" fmla="*/ 2359796 w 2400981"/>
              <a:gd name="connsiteY6" fmla="*/ 83420 h 150099"/>
              <a:gd name="connsiteX7" fmla="*/ 2191748 w 2400981"/>
              <a:gd name="connsiteY7" fmla="*/ 114467 h 150099"/>
              <a:gd name="connsiteX8" fmla="*/ 1154974 w 2400981"/>
              <a:gd name="connsiteY8" fmla="*/ 150098 h 150099"/>
              <a:gd name="connsiteX9" fmla="*/ 15241 w 2400981"/>
              <a:gd name="connsiteY9" fmla="*/ 84680 h 150099"/>
              <a:gd name="connsiteX10" fmla="*/ 29164 w 2400981"/>
              <a:gd name="connsiteY10" fmla="*/ 83420 h 150099"/>
              <a:gd name="connsiteX11" fmla="*/ 15240 w 2400981"/>
              <a:gd name="connsiteY11" fmla="*/ 83420 h 150099"/>
              <a:gd name="connsiteX12" fmla="*/ 0 w 2400981"/>
              <a:gd name="connsiteY12" fmla="*/ 7303 h 15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00981" h="150099">
                <a:moveTo>
                  <a:pt x="0" y="7303"/>
                </a:moveTo>
                <a:cubicBezTo>
                  <a:pt x="793296" y="38524"/>
                  <a:pt x="1610216" y="37995"/>
                  <a:pt x="2400981" y="0"/>
                </a:cubicBezTo>
                <a:lnTo>
                  <a:pt x="2362743" y="82751"/>
                </a:lnTo>
                <a:lnTo>
                  <a:pt x="2363287" y="82775"/>
                </a:lnTo>
                <a:lnTo>
                  <a:pt x="2362743" y="82876"/>
                </a:lnTo>
                <a:lnTo>
                  <a:pt x="2362743" y="83420"/>
                </a:lnTo>
                <a:lnTo>
                  <a:pt x="2359796" y="83420"/>
                </a:lnTo>
                <a:lnTo>
                  <a:pt x="2191748" y="114467"/>
                </a:lnTo>
                <a:cubicBezTo>
                  <a:pt x="1931040" y="140399"/>
                  <a:pt x="1448480" y="149860"/>
                  <a:pt x="1154974" y="150098"/>
                </a:cubicBezTo>
                <a:cubicBezTo>
                  <a:pt x="763633" y="150416"/>
                  <a:pt x="16088" y="100348"/>
                  <a:pt x="15241" y="84680"/>
                </a:cubicBezTo>
                <a:lnTo>
                  <a:pt x="29164" y="83420"/>
                </a:lnTo>
                <a:lnTo>
                  <a:pt x="15240" y="83420"/>
                </a:lnTo>
                <a:lnTo>
                  <a:pt x="0" y="7303"/>
                </a:lnTo>
                <a:close/>
              </a:path>
            </a:pathLst>
          </a:custGeom>
          <a:gradFill>
            <a:gsLst>
              <a:gs pos="0">
                <a:srgbClr val="B5BEC5"/>
              </a:gs>
              <a:gs pos="71000">
                <a:srgbClr val="DDE1E4"/>
              </a:gs>
              <a:gs pos="100000">
                <a:srgbClr val="FEFEF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1A69E6-DA54-F87E-0BD5-17398AD1ECA1}"/>
              </a:ext>
            </a:extLst>
          </p:cNvPr>
          <p:cNvSpPr/>
          <p:nvPr/>
        </p:nvSpPr>
        <p:spPr>
          <a:xfrm>
            <a:off x="12231456" y="4226561"/>
            <a:ext cx="5872180" cy="3008446"/>
          </a:xfrm>
          <a:custGeom>
            <a:avLst/>
            <a:gdLst>
              <a:gd name="connsiteX0" fmla="*/ 0 w 2936090"/>
              <a:gd name="connsiteY0" fmla="*/ 0 h 1503681"/>
              <a:gd name="connsiteX1" fmla="*/ 2927285 w 2936090"/>
              <a:gd name="connsiteY1" fmla="*/ 0 h 1503681"/>
              <a:gd name="connsiteX2" fmla="*/ 2927285 w 2936090"/>
              <a:gd name="connsiteY2" fmla="*/ 1448815 h 1503681"/>
              <a:gd name="connsiteX3" fmla="*/ 2928511 w 2936090"/>
              <a:gd name="connsiteY3" fmla="*/ 1449086 h 1503681"/>
              <a:gd name="connsiteX4" fmla="*/ 2936090 w 2936090"/>
              <a:gd name="connsiteY4" fmla="*/ 1454150 h 1503681"/>
              <a:gd name="connsiteX5" fmla="*/ 2928511 w 2936090"/>
              <a:gd name="connsiteY5" fmla="*/ 1459214 h 1503681"/>
              <a:gd name="connsiteX6" fmla="*/ 2927285 w 2936090"/>
              <a:gd name="connsiteY6" fmla="*/ 1459485 h 1503681"/>
              <a:gd name="connsiteX7" fmla="*/ 2927285 w 2936090"/>
              <a:gd name="connsiteY7" fmla="*/ 1463040 h 1503681"/>
              <a:gd name="connsiteX8" fmla="*/ 2911205 w 2936090"/>
              <a:gd name="connsiteY8" fmla="*/ 1463040 h 1503681"/>
              <a:gd name="connsiteX9" fmla="*/ 2906265 w 2936090"/>
              <a:gd name="connsiteY9" fmla="*/ 1464132 h 1503681"/>
              <a:gd name="connsiteX10" fmla="*/ 1468045 w 2936090"/>
              <a:gd name="connsiteY10" fmla="*/ 1503681 h 1503681"/>
              <a:gd name="connsiteX11" fmla="*/ 29826 w 2936090"/>
              <a:gd name="connsiteY11" fmla="*/ 1464132 h 1503681"/>
              <a:gd name="connsiteX12" fmla="*/ 24885 w 2936090"/>
              <a:gd name="connsiteY12" fmla="*/ 1463040 h 1503681"/>
              <a:gd name="connsiteX13" fmla="*/ 0 w 2936090"/>
              <a:gd name="connsiteY13" fmla="*/ 1463040 h 1503681"/>
              <a:gd name="connsiteX14" fmla="*/ 0 w 2936090"/>
              <a:gd name="connsiteY14" fmla="*/ 1454150 h 1503681"/>
              <a:gd name="connsiteX0" fmla="*/ 0 w 2936090"/>
              <a:gd name="connsiteY0" fmla="*/ 0 h 1503681"/>
              <a:gd name="connsiteX1" fmla="*/ 2927285 w 2936090"/>
              <a:gd name="connsiteY1" fmla="*/ 0 h 1503681"/>
              <a:gd name="connsiteX2" fmla="*/ 2927285 w 2936090"/>
              <a:gd name="connsiteY2" fmla="*/ 1448815 h 1503681"/>
              <a:gd name="connsiteX3" fmla="*/ 2928511 w 2936090"/>
              <a:gd name="connsiteY3" fmla="*/ 1449086 h 1503681"/>
              <a:gd name="connsiteX4" fmla="*/ 2936090 w 2936090"/>
              <a:gd name="connsiteY4" fmla="*/ 1454150 h 1503681"/>
              <a:gd name="connsiteX5" fmla="*/ 2928511 w 2936090"/>
              <a:gd name="connsiteY5" fmla="*/ 1459214 h 1503681"/>
              <a:gd name="connsiteX6" fmla="*/ 2927285 w 2936090"/>
              <a:gd name="connsiteY6" fmla="*/ 1459485 h 1503681"/>
              <a:gd name="connsiteX7" fmla="*/ 2927285 w 2936090"/>
              <a:gd name="connsiteY7" fmla="*/ 1463040 h 1503681"/>
              <a:gd name="connsiteX8" fmla="*/ 2911205 w 2936090"/>
              <a:gd name="connsiteY8" fmla="*/ 1463040 h 1503681"/>
              <a:gd name="connsiteX9" fmla="*/ 2906265 w 2936090"/>
              <a:gd name="connsiteY9" fmla="*/ 1464132 h 1503681"/>
              <a:gd name="connsiteX10" fmla="*/ 1468045 w 2936090"/>
              <a:gd name="connsiteY10" fmla="*/ 1503681 h 1503681"/>
              <a:gd name="connsiteX11" fmla="*/ 29826 w 2936090"/>
              <a:gd name="connsiteY11" fmla="*/ 1464132 h 1503681"/>
              <a:gd name="connsiteX12" fmla="*/ 24885 w 2936090"/>
              <a:gd name="connsiteY12" fmla="*/ 1463040 h 1503681"/>
              <a:gd name="connsiteX13" fmla="*/ 0 w 2936090"/>
              <a:gd name="connsiteY13" fmla="*/ 1463040 h 1503681"/>
              <a:gd name="connsiteX14" fmla="*/ 1905 w 2936090"/>
              <a:gd name="connsiteY14" fmla="*/ 1419860 h 1503681"/>
              <a:gd name="connsiteX15" fmla="*/ 0 w 2936090"/>
              <a:gd name="connsiteY15" fmla="*/ 0 h 1503681"/>
              <a:gd name="connsiteX0" fmla="*/ 0 w 2936090"/>
              <a:gd name="connsiteY0" fmla="*/ 0 h 1503681"/>
              <a:gd name="connsiteX1" fmla="*/ 2927285 w 2936090"/>
              <a:gd name="connsiteY1" fmla="*/ 0 h 1503681"/>
              <a:gd name="connsiteX2" fmla="*/ 2927285 w 2936090"/>
              <a:gd name="connsiteY2" fmla="*/ 1448815 h 1503681"/>
              <a:gd name="connsiteX3" fmla="*/ 2928511 w 2936090"/>
              <a:gd name="connsiteY3" fmla="*/ 1449086 h 1503681"/>
              <a:gd name="connsiteX4" fmla="*/ 2936090 w 2936090"/>
              <a:gd name="connsiteY4" fmla="*/ 1454150 h 1503681"/>
              <a:gd name="connsiteX5" fmla="*/ 2928511 w 2936090"/>
              <a:gd name="connsiteY5" fmla="*/ 1459214 h 1503681"/>
              <a:gd name="connsiteX6" fmla="*/ 2927285 w 2936090"/>
              <a:gd name="connsiteY6" fmla="*/ 1459485 h 1503681"/>
              <a:gd name="connsiteX7" fmla="*/ 2927285 w 2936090"/>
              <a:gd name="connsiteY7" fmla="*/ 1463040 h 1503681"/>
              <a:gd name="connsiteX8" fmla="*/ 2911205 w 2936090"/>
              <a:gd name="connsiteY8" fmla="*/ 1463040 h 1503681"/>
              <a:gd name="connsiteX9" fmla="*/ 2906265 w 2936090"/>
              <a:gd name="connsiteY9" fmla="*/ 1464132 h 1503681"/>
              <a:gd name="connsiteX10" fmla="*/ 1468045 w 2936090"/>
              <a:gd name="connsiteY10" fmla="*/ 1503681 h 1503681"/>
              <a:gd name="connsiteX11" fmla="*/ 29826 w 2936090"/>
              <a:gd name="connsiteY11" fmla="*/ 1464132 h 1503681"/>
              <a:gd name="connsiteX12" fmla="*/ 24885 w 2936090"/>
              <a:gd name="connsiteY12" fmla="*/ 1463040 h 1503681"/>
              <a:gd name="connsiteX13" fmla="*/ 0 w 2936090"/>
              <a:gd name="connsiteY13" fmla="*/ 1426845 h 1503681"/>
              <a:gd name="connsiteX14" fmla="*/ 1905 w 2936090"/>
              <a:gd name="connsiteY14" fmla="*/ 1419860 h 1503681"/>
              <a:gd name="connsiteX15" fmla="*/ 0 w 2936090"/>
              <a:gd name="connsiteY15" fmla="*/ 0 h 1503681"/>
              <a:gd name="connsiteX0" fmla="*/ 0 w 2936090"/>
              <a:gd name="connsiteY0" fmla="*/ 0 h 1503681"/>
              <a:gd name="connsiteX1" fmla="*/ 2927285 w 2936090"/>
              <a:gd name="connsiteY1" fmla="*/ 0 h 1503681"/>
              <a:gd name="connsiteX2" fmla="*/ 2927285 w 2936090"/>
              <a:gd name="connsiteY2" fmla="*/ 1448815 h 1503681"/>
              <a:gd name="connsiteX3" fmla="*/ 2928511 w 2936090"/>
              <a:gd name="connsiteY3" fmla="*/ 1449086 h 1503681"/>
              <a:gd name="connsiteX4" fmla="*/ 2936090 w 2936090"/>
              <a:gd name="connsiteY4" fmla="*/ 1454150 h 1503681"/>
              <a:gd name="connsiteX5" fmla="*/ 2928511 w 2936090"/>
              <a:gd name="connsiteY5" fmla="*/ 1459214 h 1503681"/>
              <a:gd name="connsiteX6" fmla="*/ 2927285 w 2936090"/>
              <a:gd name="connsiteY6" fmla="*/ 1459485 h 1503681"/>
              <a:gd name="connsiteX7" fmla="*/ 2927285 w 2936090"/>
              <a:gd name="connsiteY7" fmla="*/ 1463040 h 1503681"/>
              <a:gd name="connsiteX8" fmla="*/ 2911205 w 2936090"/>
              <a:gd name="connsiteY8" fmla="*/ 1463040 h 1503681"/>
              <a:gd name="connsiteX9" fmla="*/ 2906265 w 2936090"/>
              <a:gd name="connsiteY9" fmla="*/ 1464132 h 1503681"/>
              <a:gd name="connsiteX10" fmla="*/ 1468045 w 2936090"/>
              <a:gd name="connsiteY10" fmla="*/ 1503681 h 1503681"/>
              <a:gd name="connsiteX11" fmla="*/ 29826 w 2936090"/>
              <a:gd name="connsiteY11" fmla="*/ 1464132 h 1503681"/>
              <a:gd name="connsiteX12" fmla="*/ 24885 w 2936090"/>
              <a:gd name="connsiteY12" fmla="*/ 1438275 h 1503681"/>
              <a:gd name="connsiteX13" fmla="*/ 0 w 2936090"/>
              <a:gd name="connsiteY13" fmla="*/ 1426845 h 1503681"/>
              <a:gd name="connsiteX14" fmla="*/ 1905 w 2936090"/>
              <a:gd name="connsiteY14" fmla="*/ 1419860 h 1503681"/>
              <a:gd name="connsiteX15" fmla="*/ 0 w 2936090"/>
              <a:gd name="connsiteY15" fmla="*/ 0 h 1503681"/>
              <a:gd name="connsiteX0" fmla="*/ 0 w 2936090"/>
              <a:gd name="connsiteY0" fmla="*/ 0 h 1504134"/>
              <a:gd name="connsiteX1" fmla="*/ 2927285 w 2936090"/>
              <a:gd name="connsiteY1" fmla="*/ 0 h 1504134"/>
              <a:gd name="connsiteX2" fmla="*/ 2927285 w 2936090"/>
              <a:gd name="connsiteY2" fmla="*/ 1448815 h 1504134"/>
              <a:gd name="connsiteX3" fmla="*/ 2928511 w 2936090"/>
              <a:gd name="connsiteY3" fmla="*/ 1449086 h 1504134"/>
              <a:gd name="connsiteX4" fmla="*/ 2936090 w 2936090"/>
              <a:gd name="connsiteY4" fmla="*/ 1454150 h 1504134"/>
              <a:gd name="connsiteX5" fmla="*/ 2928511 w 2936090"/>
              <a:gd name="connsiteY5" fmla="*/ 1459214 h 1504134"/>
              <a:gd name="connsiteX6" fmla="*/ 2927285 w 2936090"/>
              <a:gd name="connsiteY6" fmla="*/ 1459485 h 1504134"/>
              <a:gd name="connsiteX7" fmla="*/ 2927285 w 2936090"/>
              <a:gd name="connsiteY7" fmla="*/ 1463040 h 1504134"/>
              <a:gd name="connsiteX8" fmla="*/ 2911205 w 2936090"/>
              <a:gd name="connsiteY8" fmla="*/ 1463040 h 1504134"/>
              <a:gd name="connsiteX9" fmla="*/ 2906265 w 2936090"/>
              <a:gd name="connsiteY9" fmla="*/ 1464132 h 1504134"/>
              <a:gd name="connsiteX10" fmla="*/ 1468045 w 2936090"/>
              <a:gd name="connsiteY10" fmla="*/ 1503681 h 1504134"/>
              <a:gd name="connsiteX11" fmla="*/ 29826 w 2936090"/>
              <a:gd name="connsiteY11" fmla="*/ 1441272 h 1504134"/>
              <a:gd name="connsiteX12" fmla="*/ 24885 w 2936090"/>
              <a:gd name="connsiteY12" fmla="*/ 1438275 h 1504134"/>
              <a:gd name="connsiteX13" fmla="*/ 0 w 2936090"/>
              <a:gd name="connsiteY13" fmla="*/ 1426845 h 1504134"/>
              <a:gd name="connsiteX14" fmla="*/ 1905 w 2936090"/>
              <a:gd name="connsiteY14" fmla="*/ 1419860 h 1504134"/>
              <a:gd name="connsiteX15" fmla="*/ 0 w 2936090"/>
              <a:gd name="connsiteY15" fmla="*/ 0 h 1504134"/>
              <a:gd name="connsiteX0" fmla="*/ 0 w 2936090"/>
              <a:gd name="connsiteY0" fmla="*/ 0 h 1504134"/>
              <a:gd name="connsiteX1" fmla="*/ 2927285 w 2936090"/>
              <a:gd name="connsiteY1" fmla="*/ 0 h 1504134"/>
              <a:gd name="connsiteX2" fmla="*/ 2927285 w 2936090"/>
              <a:gd name="connsiteY2" fmla="*/ 1448815 h 1504134"/>
              <a:gd name="connsiteX3" fmla="*/ 2928511 w 2936090"/>
              <a:gd name="connsiteY3" fmla="*/ 1449086 h 1504134"/>
              <a:gd name="connsiteX4" fmla="*/ 2936090 w 2936090"/>
              <a:gd name="connsiteY4" fmla="*/ 1454150 h 1504134"/>
              <a:gd name="connsiteX5" fmla="*/ 2928511 w 2936090"/>
              <a:gd name="connsiteY5" fmla="*/ 1459214 h 1504134"/>
              <a:gd name="connsiteX6" fmla="*/ 2927285 w 2936090"/>
              <a:gd name="connsiteY6" fmla="*/ 1459485 h 1504134"/>
              <a:gd name="connsiteX7" fmla="*/ 2927285 w 2936090"/>
              <a:gd name="connsiteY7" fmla="*/ 1463040 h 1504134"/>
              <a:gd name="connsiteX8" fmla="*/ 2911205 w 2936090"/>
              <a:gd name="connsiteY8" fmla="*/ 1463040 h 1504134"/>
              <a:gd name="connsiteX9" fmla="*/ 2906265 w 2936090"/>
              <a:gd name="connsiteY9" fmla="*/ 1464132 h 1504134"/>
              <a:gd name="connsiteX10" fmla="*/ 1468045 w 2936090"/>
              <a:gd name="connsiteY10" fmla="*/ 1503681 h 1504134"/>
              <a:gd name="connsiteX11" fmla="*/ 29826 w 2936090"/>
              <a:gd name="connsiteY11" fmla="*/ 1441272 h 1504134"/>
              <a:gd name="connsiteX12" fmla="*/ 40125 w 2936090"/>
              <a:gd name="connsiteY12" fmla="*/ 1430655 h 1504134"/>
              <a:gd name="connsiteX13" fmla="*/ 0 w 2936090"/>
              <a:gd name="connsiteY13" fmla="*/ 1426845 h 1504134"/>
              <a:gd name="connsiteX14" fmla="*/ 1905 w 2936090"/>
              <a:gd name="connsiteY14" fmla="*/ 1419860 h 1504134"/>
              <a:gd name="connsiteX15" fmla="*/ 0 w 2936090"/>
              <a:gd name="connsiteY15" fmla="*/ 0 h 1504134"/>
              <a:gd name="connsiteX0" fmla="*/ 0 w 2936090"/>
              <a:gd name="connsiteY0" fmla="*/ 0 h 1504223"/>
              <a:gd name="connsiteX1" fmla="*/ 2927285 w 2936090"/>
              <a:gd name="connsiteY1" fmla="*/ 0 h 1504223"/>
              <a:gd name="connsiteX2" fmla="*/ 2927285 w 2936090"/>
              <a:gd name="connsiteY2" fmla="*/ 1448815 h 1504223"/>
              <a:gd name="connsiteX3" fmla="*/ 2928511 w 2936090"/>
              <a:gd name="connsiteY3" fmla="*/ 1449086 h 1504223"/>
              <a:gd name="connsiteX4" fmla="*/ 2936090 w 2936090"/>
              <a:gd name="connsiteY4" fmla="*/ 1454150 h 1504223"/>
              <a:gd name="connsiteX5" fmla="*/ 2928511 w 2936090"/>
              <a:gd name="connsiteY5" fmla="*/ 1459214 h 1504223"/>
              <a:gd name="connsiteX6" fmla="*/ 2927285 w 2936090"/>
              <a:gd name="connsiteY6" fmla="*/ 1459485 h 1504223"/>
              <a:gd name="connsiteX7" fmla="*/ 2927285 w 2936090"/>
              <a:gd name="connsiteY7" fmla="*/ 1463040 h 1504223"/>
              <a:gd name="connsiteX8" fmla="*/ 2911205 w 2936090"/>
              <a:gd name="connsiteY8" fmla="*/ 1463040 h 1504223"/>
              <a:gd name="connsiteX9" fmla="*/ 2906265 w 2936090"/>
              <a:gd name="connsiteY9" fmla="*/ 1464132 h 1504223"/>
              <a:gd name="connsiteX10" fmla="*/ 1468045 w 2936090"/>
              <a:gd name="connsiteY10" fmla="*/ 1503681 h 1504223"/>
              <a:gd name="connsiteX11" fmla="*/ 57766 w 2936090"/>
              <a:gd name="connsiteY11" fmla="*/ 1438732 h 1504223"/>
              <a:gd name="connsiteX12" fmla="*/ 40125 w 2936090"/>
              <a:gd name="connsiteY12" fmla="*/ 1430655 h 1504223"/>
              <a:gd name="connsiteX13" fmla="*/ 0 w 2936090"/>
              <a:gd name="connsiteY13" fmla="*/ 1426845 h 1504223"/>
              <a:gd name="connsiteX14" fmla="*/ 1905 w 2936090"/>
              <a:gd name="connsiteY14" fmla="*/ 1419860 h 1504223"/>
              <a:gd name="connsiteX15" fmla="*/ 0 w 2936090"/>
              <a:gd name="connsiteY15" fmla="*/ 0 h 1504223"/>
              <a:gd name="connsiteX0" fmla="*/ 0 w 2936090"/>
              <a:gd name="connsiteY0" fmla="*/ 0 h 1504223"/>
              <a:gd name="connsiteX1" fmla="*/ 2927285 w 2936090"/>
              <a:gd name="connsiteY1" fmla="*/ 0 h 1504223"/>
              <a:gd name="connsiteX2" fmla="*/ 2927285 w 2936090"/>
              <a:gd name="connsiteY2" fmla="*/ 1448815 h 1504223"/>
              <a:gd name="connsiteX3" fmla="*/ 2928511 w 2936090"/>
              <a:gd name="connsiteY3" fmla="*/ 1449086 h 1504223"/>
              <a:gd name="connsiteX4" fmla="*/ 2936090 w 2936090"/>
              <a:gd name="connsiteY4" fmla="*/ 1454150 h 1504223"/>
              <a:gd name="connsiteX5" fmla="*/ 2928511 w 2936090"/>
              <a:gd name="connsiteY5" fmla="*/ 1459214 h 1504223"/>
              <a:gd name="connsiteX6" fmla="*/ 2927285 w 2936090"/>
              <a:gd name="connsiteY6" fmla="*/ 1459485 h 1504223"/>
              <a:gd name="connsiteX7" fmla="*/ 2927285 w 2936090"/>
              <a:gd name="connsiteY7" fmla="*/ 1463040 h 1504223"/>
              <a:gd name="connsiteX8" fmla="*/ 2911205 w 2936090"/>
              <a:gd name="connsiteY8" fmla="*/ 1463040 h 1504223"/>
              <a:gd name="connsiteX9" fmla="*/ 2906265 w 2936090"/>
              <a:gd name="connsiteY9" fmla="*/ 1464132 h 1504223"/>
              <a:gd name="connsiteX10" fmla="*/ 1468045 w 2936090"/>
              <a:gd name="connsiteY10" fmla="*/ 1503681 h 1504223"/>
              <a:gd name="connsiteX11" fmla="*/ 57766 w 2936090"/>
              <a:gd name="connsiteY11" fmla="*/ 1438732 h 1504223"/>
              <a:gd name="connsiteX12" fmla="*/ 24885 w 2936090"/>
              <a:gd name="connsiteY12" fmla="*/ 1438275 h 1504223"/>
              <a:gd name="connsiteX13" fmla="*/ 0 w 2936090"/>
              <a:gd name="connsiteY13" fmla="*/ 1426845 h 1504223"/>
              <a:gd name="connsiteX14" fmla="*/ 1905 w 2936090"/>
              <a:gd name="connsiteY14" fmla="*/ 1419860 h 1504223"/>
              <a:gd name="connsiteX15" fmla="*/ 0 w 2936090"/>
              <a:gd name="connsiteY15" fmla="*/ 0 h 150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36090" h="1504223">
                <a:moveTo>
                  <a:pt x="0" y="0"/>
                </a:moveTo>
                <a:lnTo>
                  <a:pt x="2927285" y="0"/>
                </a:lnTo>
                <a:lnTo>
                  <a:pt x="2927285" y="1448815"/>
                </a:lnTo>
                <a:lnTo>
                  <a:pt x="2928511" y="1449086"/>
                </a:lnTo>
                <a:cubicBezTo>
                  <a:pt x="2933523" y="1450751"/>
                  <a:pt x="2936090" y="1452440"/>
                  <a:pt x="2936090" y="1454150"/>
                </a:cubicBezTo>
                <a:cubicBezTo>
                  <a:pt x="2936090" y="1455860"/>
                  <a:pt x="2933523" y="1457549"/>
                  <a:pt x="2928511" y="1459214"/>
                </a:cubicBezTo>
                <a:lnTo>
                  <a:pt x="2927285" y="1459485"/>
                </a:lnTo>
                <a:lnTo>
                  <a:pt x="2927285" y="1463040"/>
                </a:lnTo>
                <a:lnTo>
                  <a:pt x="2911205" y="1463040"/>
                </a:lnTo>
                <a:lnTo>
                  <a:pt x="2906265" y="1464132"/>
                </a:lnTo>
                <a:cubicBezTo>
                  <a:pt x="2769375" y="1486703"/>
                  <a:pt x="1942795" y="1507914"/>
                  <a:pt x="1468045" y="1503681"/>
                </a:cubicBezTo>
                <a:cubicBezTo>
                  <a:pt x="993295" y="1499448"/>
                  <a:pt x="194655" y="1461303"/>
                  <a:pt x="57766" y="1438732"/>
                </a:cubicBezTo>
                <a:lnTo>
                  <a:pt x="24885" y="1438275"/>
                </a:lnTo>
                <a:lnTo>
                  <a:pt x="0" y="1426845"/>
                </a:lnTo>
                <a:lnTo>
                  <a:pt x="1905" y="1419860"/>
                </a:lnTo>
                <a:cubicBezTo>
                  <a:pt x="1905" y="935143"/>
                  <a:pt x="0" y="484717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72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DE0CFC-7ACD-09ED-AC28-708C751A026A}"/>
              </a:ext>
            </a:extLst>
          </p:cNvPr>
          <p:cNvSpPr/>
          <p:nvPr/>
        </p:nvSpPr>
        <p:spPr>
          <a:xfrm>
            <a:off x="12235700" y="4226558"/>
            <a:ext cx="1399972" cy="2729812"/>
          </a:xfrm>
          <a:custGeom>
            <a:avLst/>
            <a:gdLst>
              <a:gd name="connsiteX0" fmla="*/ 0 w 710285"/>
              <a:gd name="connsiteY0" fmla="*/ 0 h 1365250"/>
              <a:gd name="connsiteX1" fmla="*/ 710285 w 710285"/>
              <a:gd name="connsiteY1" fmla="*/ 0 h 1365250"/>
              <a:gd name="connsiteX2" fmla="*/ 710285 w 710285"/>
              <a:gd name="connsiteY2" fmla="*/ 1192301 h 1365250"/>
              <a:gd name="connsiteX3" fmla="*/ 710285 w 710285"/>
              <a:gd name="connsiteY3" fmla="*/ 1279527 h 1365250"/>
              <a:gd name="connsiteX4" fmla="*/ 710285 w 710285"/>
              <a:gd name="connsiteY4" fmla="*/ 1355318 h 1365250"/>
              <a:gd name="connsiteX5" fmla="*/ 700441 w 710285"/>
              <a:gd name="connsiteY5" fmla="*/ 1365250 h 1365250"/>
              <a:gd name="connsiteX6" fmla="*/ 1011 w 710285"/>
              <a:gd name="connsiteY6" fmla="*/ 1283335 h 1365250"/>
              <a:gd name="connsiteX7" fmla="*/ 821 w 710285"/>
              <a:gd name="connsiteY7" fmla="*/ 1279527 h 1365250"/>
              <a:gd name="connsiteX8" fmla="*/ 0 w 710285"/>
              <a:gd name="connsiteY8" fmla="*/ 1279527 h 1365250"/>
              <a:gd name="connsiteX0" fmla="*/ 0 w 710285"/>
              <a:gd name="connsiteY0" fmla="*/ 0 h 1361440"/>
              <a:gd name="connsiteX1" fmla="*/ 710285 w 710285"/>
              <a:gd name="connsiteY1" fmla="*/ 0 h 1361440"/>
              <a:gd name="connsiteX2" fmla="*/ 710285 w 710285"/>
              <a:gd name="connsiteY2" fmla="*/ 1192301 h 1361440"/>
              <a:gd name="connsiteX3" fmla="*/ 710285 w 710285"/>
              <a:gd name="connsiteY3" fmla="*/ 1279527 h 1361440"/>
              <a:gd name="connsiteX4" fmla="*/ 710285 w 710285"/>
              <a:gd name="connsiteY4" fmla="*/ 1355318 h 1361440"/>
              <a:gd name="connsiteX5" fmla="*/ 698536 w 710285"/>
              <a:gd name="connsiteY5" fmla="*/ 1361440 h 1361440"/>
              <a:gd name="connsiteX6" fmla="*/ 1011 w 710285"/>
              <a:gd name="connsiteY6" fmla="*/ 1283335 h 1361440"/>
              <a:gd name="connsiteX7" fmla="*/ 821 w 710285"/>
              <a:gd name="connsiteY7" fmla="*/ 1279527 h 1361440"/>
              <a:gd name="connsiteX8" fmla="*/ 0 w 710285"/>
              <a:gd name="connsiteY8" fmla="*/ 1279527 h 1361440"/>
              <a:gd name="connsiteX9" fmla="*/ 0 w 710285"/>
              <a:gd name="connsiteY9" fmla="*/ 0 h 1361440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54303"/>
              <a:gd name="connsiteY0" fmla="*/ 0 h 1364906"/>
              <a:gd name="connsiteX1" fmla="*/ 710285 w 754303"/>
              <a:gd name="connsiteY1" fmla="*/ 0 h 1364906"/>
              <a:gd name="connsiteX2" fmla="*/ 710285 w 754303"/>
              <a:gd name="connsiteY2" fmla="*/ 1192301 h 1364906"/>
              <a:gd name="connsiteX3" fmla="*/ 710285 w 754303"/>
              <a:gd name="connsiteY3" fmla="*/ 1279527 h 1364906"/>
              <a:gd name="connsiteX4" fmla="*/ 710285 w 754303"/>
              <a:gd name="connsiteY4" fmla="*/ 1355318 h 1364906"/>
              <a:gd name="connsiteX5" fmla="*/ 698536 w 754303"/>
              <a:gd name="connsiteY5" fmla="*/ 1361440 h 1364906"/>
              <a:gd name="connsiteX6" fmla="*/ 1011 w 754303"/>
              <a:gd name="connsiteY6" fmla="*/ 1304290 h 1364906"/>
              <a:gd name="connsiteX7" fmla="*/ 821 w 754303"/>
              <a:gd name="connsiteY7" fmla="*/ 1279527 h 1364906"/>
              <a:gd name="connsiteX8" fmla="*/ 0 w 754303"/>
              <a:gd name="connsiteY8" fmla="*/ 1279527 h 1364906"/>
              <a:gd name="connsiteX9" fmla="*/ 0 w 754303"/>
              <a:gd name="connsiteY9" fmla="*/ 0 h 1364906"/>
              <a:gd name="connsiteX0" fmla="*/ 0 w 710285"/>
              <a:gd name="connsiteY0" fmla="*/ 0 h 1364906"/>
              <a:gd name="connsiteX1" fmla="*/ 710285 w 710285"/>
              <a:gd name="connsiteY1" fmla="*/ 0 h 1364906"/>
              <a:gd name="connsiteX2" fmla="*/ 710285 w 710285"/>
              <a:gd name="connsiteY2" fmla="*/ 1192301 h 1364906"/>
              <a:gd name="connsiteX3" fmla="*/ 710285 w 710285"/>
              <a:gd name="connsiteY3" fmla="*/ 1279527 h 1364906"/>
              <a:gd name="connsiteX4" fmla="*/ 710285 w 710285"/>
              <a:gd name="connsiteY4" fmla="*/ 1355318 h 1364906"/>
              <a:gd name="connsiteX5" fmla="*/ 549693 w 710285"/>
              <a:gd name="connsiteY5" fmla="*/ 1361440 h 1364906"/>
              <a:gd name="connsiteX6" fmla="*/ 1011 w 710285"/>
              <a:gd name="connsiteY6" fmla="*/ 1304290 h 1364906"/>
              <a:gd name="connsiteX7" fmla="*/ 821 w 710285"/>
              <a:gd name="connsiteY7" fmla="*/ 1279527 h 1364906"/>
              <a:gd name="connsiteX8" fmla="*/ 0 w 710285"/>
              <a:gd name="connsiteY8" fmla="*/ 1279527 h 1364906"/>
              <a:gd name="connsiteX9" fmla="*/ 0 w 710285"/>
              <a:gd name="connsiteY9" fmla="*/ 0 h 136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0285" h="1364906">
                <a:moveTo>
                  <a:pt x="0" y="0"/>
                </a:moveTo>
                <a:lnTo>
                  <a:pt x="710285" y="0"/>
                </a:lnTo>
                <a:lnTo>
                  <a:pt x="710285" y="1192301"/>
                </a:lnTo>
                <a:lnTo>
                  <a:pt x="710285" y="1279527"/>
                </a:lnTo>
                <a:lnTo>
                  <a:pt x="710285" y="1355318"/>
                </a:lnTo>
                <a:cubicBezTo>
                  <a:pt x="710285" y="1360803"/>
                  <a:pt x="667905" y="1369945"/>
                  <a:pt x="549693" y="1361440"/>
                </a:cubicBezTo>
                <a:cubicBezTo>
                  <a:pt x="431481" y="1352935"/>
                  <a:pt x="234154" y="1363980"/>
                  <a:pt x="1011" y="1304290"/>
                </a:cubicBezTo>
                <a:cubicBezTo>
                  <a:pt x="948" y="1303021"/>
                  <a:pt x="884" y="1280796"/>
                  <a:pt x="821" y="1279527"/>
                </a:cubicBezTo>
                <a:lnTo>
                  <a:pt x="0" y="1279527"/>
                </a:lnTo>
                <a:lnTo>
                  <a:pt x="0" y="0"/>
                </a:lnTo>
                <a:close/>
              </a:path>
            </a:pathLst>
          </a:custGeom>
          <a:solidFill>
            <a:srgbClr val="758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E76D14-3CAF-EEC8-1746-79B317B55536}"/>
              </a:ext>
            </a:extLst>
          </p:cNvPr>
          <p:cNvSpPr/>
          <p:nvPr/>
        </p:nvSpPr>
        <p:spPr>
          <a:xfrm>
            <a:off x="13785424" y="4226556"/>
            <a:ext cx="1303404" cy="2760984"/>
          </a:xfrm>
          <a:custGeom>
            <a:avLst/>
            <a:gdLst>
              <a:gd name="connsiteX0" fmla="*/ 8855 w 676615"/>
              <a:gd name="connsiteY0" fmla="*/ 0 h 1370765"/>
              <a:gd name="connsiteX1" fmla="*/ 671795 w 676615"/>
              <a:gd name="connsiteY1" fmla="*/ 0 h 1370765"/>
              <a:gd name="connsiteX2" fmla="*/ 671795 w 676615"/>
              <a:gd name="connsiteY2" fmla="*/ 1335528 h 1370765"/>
              <a:gd name="connsiteX3" fmla="*/ 672082 w 676615"/>
              <a:gd name="connsiteY3" fmla="*/ 1336040 h 1370765"/>
              <a:gd name="connsiteX4" fmla="*/ 659371 w 676615"/>
              <a:gd name="connsiteY4" fmla="*/ 1368804 h 1370765"/>
              <a:gd name="connsiteX5" fmla="*/ 7320 w 676615"/>
              <a:gd name="connsiteY5" fmla="*/ 1349453 h 1370765"/>
              <a:gd name="connsiteX6" fmla="*/ 1003 w 676615"/>
              <a:gd name="connsiteY6" fmla="*/ 1347372 h 1370765"/>
              <a:gd name="connsiteX7" fmla="*/ 12930 w 676615"/>
              <a:gd name="connsiteY7" fmla="*/ 1346201 h 1370765"/>
              <a:gd name="connsiteX8" fmla="*/ 8855 w 676615"/>
              <a:gd name="connsiteY8" fmla="*/ 1346201 h 1370765"/>
              <a:gd name="connsiteX0" fmla="*/ 8855 w 672082"/>
              <a:gd name="connsiteY0" fmla="*/ 0 h 1370765"/>
              <a:gd name="connsiteX1" fmla="*/ 671795 w 672082"/>
              <a:gd name="connsiteY1" fmla="*/ 0 h 1370765"/>
              <a:gd name="connsiteX2" fmla="*/ 671795 w 672082"/>
              <a:gd name="connsiteY2" fmla="*/ 1335528 h 1370765"/>
              <a:gd name="connsiteX3" fmla="*/ 672082 w 672082"/>
              <a:gd name="connsiteY3" fmla="*/ 1336040 h 1370765"/>
              <a:gd name="connsiteX4" fmla="*/ 659371 w 672082"/>
              <a:gd name="connsiteY4" fmla="*/ 1368804 h 1370765"/>
              <a:gd name="connsiteX5" fmla="*/ 7320 w 672082"/>
              <a:gd name="connsiteY5" fmla="*/ 1349453 h 1370765"/>
              <a:gd name="connsiteX6" fmla="*/ 1003 w 672082"/>
              <a:gd name="connsiteY6" fmla="*/ 1347372 h 1370765"/>
              <a:gd name="connsiteX7" fmla="*/ 12930 w 672082"/>
              <a:gd name="connsiteY7" fmla="*/ 1346201 h 1370765"/>
              <a:gd name="connsiteX8" fmla="*/ 8855 w 672082"/>
              <a:gd name="connsiteY8" fmla="*/ 1346201 h 1370765"/>
              <a:gd name="connsiteX9" fmla="*/ 8855 w 672082"/>
              <a:gd name="connsiteY9" fmla="*/ 0 h 1370765"/>
              <a:gd name="connsiteX0" fmla="*/ 8855 w 672082"/>
              <a:gd name="connsiteY0" fmla="*/ 0 h 1370765"/>
              <a:gd name="connsiteX1" fmla="*/ 671795 w 672082"/>
              <a:gd name="connsiteY1" fmla="*/ 0 h 1370765"/>
              <a:gd name="connsiteX2" fmla="*/ 671795 w 672082"/>
              <a:gd name="connsiteY2" fmla="*/ 1335528 h 1370765"/>
              <a:gd name="connsiteX3" fmla="*/ 672082 w 672082"/>
              <a:gd name="connsiteY3" fmla="*/ 1336040 h 1370765"/>
              <a:gd name="connsiteX4" fmla="*/ 659371 w 672082"/>
              <a:gd name="connsiteY4" fmla="*/ 1368804 h 1370765"/>
              <a:gd name="connsiteX5" fmla="*/ 7320 w 672082"/>
              <a:gd name="connsiteY5" fmla="*/ 1349453 h 1370765"/>
              <a:gd name="connsiteX6" fmla="*/ 1003 w 672082"/>
              <a:gd name="connsiteY6" fmla="*/ 1347372 h 1370765"/>
              <a:gd name="connsiteX7" fmla="*/ 12930 w 672082"/>
              <a:gd name="connsiteY7" fmla="*/ 1346201 h 1370765"/>
              <a:gd name="connsiteX8" fmla="*/ 8855 w 672082"/>
              <a:gd name="connsiteY8" fmla="*/ 1346201 h 1370765"/>
              <a:gd name="connsiteX9" fmla="*/ 8855 w 672082"/>
              <a:gd name="connsiteY9" fmla="*/ 0 h 13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2082" h="1370765">
                <a:moveTo>
                  <a:pt x="8855" y="0"/>
                </a:moveTo>
                <a:lnTo>
                  <a:pt x="671795" y="0"/>
                </a:lnTo>
                <a:lnTo>
                  <a:pt x="671795" y="1335528"/>
                </a:lnTo>
                <a:lnTo>
                  <a:pt x="672082" y="1336040"/>
                </a:lnTo>
                <a:cubicBezTo>
                  <a:pt x="662992" y="1367583"/>
                  <a:pt x="678363" y="1367197"/>
                  <a:pt x="659371" y="1368804"/>
                </a:cubicBezTo>
                <a:cubicBezTo>
                  <a:pt x="558076" y="1377376"/>
                  <a:pt x="62703" y="1355442"/>
                  <a:pt x="7320" y="1349453"/>
                </a:cubicBezTo>
                <a:cubicBezTo>
                  <a:pt x="397" y="1348704"/>
                  <a:pt x="-1382" y="1348017"/>
                  <a:pt x="1003" y="1347372"/>
                </a:cubicBezTo>
                <a:lnTo>
                  <a:pt x="12930" y="1346201"/>
                </a:lnTo>
                <a:lnTo>
                  <a:pt x="8855" y="1346201"/>
                </a:lnTo>
                <a:lnTo>
                  <a:pt x="8855" y="0"/>
                </a:lnTo>
                <a:close/>
              </a:path>
            </a:pathLst>
          </a:custGeom>
          <a:solidFill>
            <a:srgbClr val="758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F5DE4D6-1FF8-5289-6A4F-D3B7213EA516}"/>
              </a:ext>
            </a:extLst>
          </p:cNvPr>
          <p:cNvSpPr/>
          <p:nvPr/>
        </p:nvSpPr>
        <p:spPr>
          <a:xfrm>
            <a:off x="15238582" y="4226557"/>
            <a:ext cx="2876484" cy="2760982"/>
          </a:xfrm>
          <a:custGeom>
            <a:avLst/>
            <a:gdLst>
              <a:gd name="connsiteX0" fmla="*/ 2846 w 1472677"/>
              <a:gd name="connsiteY0" fmla="*/ 0 h 1365250"/>
              <a:gd name="connsiteX1" fmla="*/ 1469099 w 1472677"/>
              <a:gd name="connsiteY1" fmla="*/ 0 h 1365250"/>
              <a:gd name="connsiteX2" fmla="*/ 1469099 w 1472677"/>
              <a:gd name="connsiteY2" fmla="*/ 1181844 h 1365250"/>
              <a:gd name="connsiteX3" fmla="*/ 1469308 w 1472677"/>
              <a:gd name="connsiteY3" fmla="*/ 1181930 h 1365250"/>
              <a:gd name="connsiteX4" fmla="*/ 1472677 w 1472677"/>
              <a:gd name="connsiteY4" fmla="*/ 1190063 h 1365250"/>
              <a:gd name="connsiteX5" fmla="*/ 1472677 w 1472677"/>
              <a:gd name="connsiteY5" fmla="*/ 1241353 h 1365250"/>
              <a:gd name="connsiteX6" fmla="*/ 1464985 w 1472677"/>
              <a:gd name="connsiteY6" fmla="*/ 1296670 h 1365250"/>
              <a:gd name="connsiteX7" fmla="*/ 11502 w 1472677"/>
              <a:gd name="connsiteY7" fmla="*/ 1365250 h 1365250"/>
              <a:gd name="connsiteX8" fmla="*/ 0 w 1472677"/>
              <a:gd name="connsiteY8" fmla="*/ 1353748 h 1365250"/>
              <a:gd name="connsiteX9" fmla="*/ 0 w 1472677"/>
              <a:gd name="connsiteY9" fmla="*/ 1190063 h 1365250"/>
              <a:gd name="connsiteX10" fmla="*/ 2846 w 1472677"/>
              <a:gd name="connsiteY10" fmla="*/ 1183193 h 13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72677" h="1365250">
                <a:moveTo>
                  <a:pt x="2846" y="0"/>
                </a:moveTo>
                <a:lnTo>
                  <a:pt x="1469099" y="0"/>
                </a:lnTo>
                <a:lnTo>
                  <a:pt x="1469099" y="1181844"/>
                </a:lnTo>
                <a:lnTo>
                  <a:pt x="1469308" y="1181930"/>
                </a:lnTo>
                <a:cubicBezTo>
                  <a:pt x="1471390" y="1184012"/>
                  <a:pt x="1472677" y="1186887"/>
                  <a:pt x="1472677" y="1190063"/>
                </a:cubicBezTo>
                <a:lnTo>
                  <a:pt x="1472677" y="1241353"/>
                </a:lnTo>
                <a:cubicBezTo>
                  <a:pt x="1472677" y="1247705"/>
                  <a:pt x="1471337" y="1296670"/>
                  <a:pt x="1464985" y="1296670"/>
                </a:cubicBezTo>
                <a:cubicBezTo>
                  <a:pt x="963346" y="1370965"/>
                  <a:pt x="495996" y="1342390"/>
                  <a:pt x="11502" y="1365250"/>
                </a:cubicBezTo>
                <a:cubicBezTo>
                  <a:pt x="5150" y="1365250"/>
                  <a:pt x="0" y="1360100"/>
                  <a:pt x="0" y="1353748"/>
                </a:cubicBezTo>
                <a:lnTo>
                  <a:pt x="0" y="1190063"/>
                </a:lnTo>
                <a:lnTo>
                  <a:pt x="2846" y="1183193"/>
                </a:lnTo>
                <a:close/>
              </a:path>
            </a:pathLst>
          </a:custGeom>
          <a:solidFill>
            <a:srgbClr val="758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F65C88-A01D-8CDE-EF97-774F7D4A42A2}"/>
              </a:ext>
            </a:extLst>
          </p:cNvPr>
          <p:cNvSpPr/>
          <p:nvPr/>
        </p:nvSpPr>
        <p:spPr>
          <a:xfrm>
            <a:off x="12235701" y="4301809"/>
            <a:ext cx="1339330" cy="2497758"/>
          </a:xfrm>
          <a:custGeom>
            <a:avLst/>
            <a:gdLst>
              <a:gd name="connsiteX0" fmla="*/ 0 w 710285"/>
              <a:gd name="connsiteY0" fmla="*/ 0 h 1365250"/>
              <a:gd name="connsiteX1" fmla="*/ 710285 w 710285"/>
              <a:gd name="connsiteY1" fmla="*/ 0 h 1365250"/>
              <a:gd name="connsiteX2" fmla="*/ 710285 w 710285"/>
              <a:gd name="connsiteY2" fmla="*/ 1192301 h 1365250"/>
              <a:gd name="connsiteX3" fmla="*/ 710285 w 710285"/>
              <a:gd name="connsiteY3" fmla="*/ 1279527 h 1365250"/>
              <a:gd name="connsiteX4" fmla="*/ 710285 w 710285"/>
              <a:gd name="connsiteY4" fmla="*/ 1355318 h 1365250"/>
              <a:gd name="connsiteX5" fmla="*/ 700441 w 710285"/>
              <a:gd name="connsiteY5" fmla="*/ 1365250 h 1365250"/>
              <a:gd name="connsiteX6" fmla="*/ 1011 w 710285"/>
              <a:gd name="connsiteY6" fmla="*/ 1283335 h 1365250"/>
              <a:gd name="connsiteX7" fmla="*/ 821 w 710285"/>
              <a:gd name="connsiteY7" fmla="*/ 1279527 h 1365250"/>
              <a:gd name="connsiteX8" fmla="*/ 0 w 710285"/>
              <a:gd name="connsiteY8" fmla="*/ 1279527 h 1365250"/>
              <a:gd name="connsiteX0" fmla="*/ 0 w 710285"/>
              <a:gd name="connsiteY0" fmla="*/ 0 h 1361440"/>
              <a:gd name="connsiteX1" fmla="*/ 710285 w 710285"/>
              <a:gd name="connsiteY1" fmla="*/ 0 h 1361440"/>
              <a:gd name="connsiteX2" fmla="*/ 710285 w 710285"/>
              <a:gd name="connsiteY2" fmla="*/ 1192301 h 1361440"/>
              <a:gd name="connsiteX3" fmla="*/ 710285 w 710285"/>
              <a:gd name="connsiteY3" fmla="*/ 1279527 h 1361440"/>
              <a:gd name="connsiteX4" fmla="*/ 710285 w 710285"/>
              <a:gd name="connsiteY4" fmla="*/ 1355318 h 1361440"/>
              <a:gd name="connsiteX5" fmla="*/ 698536 w 710285"/>
              <a:gd name="connsiteY5" fmla="*/ 1361440 h 1361440"/>
              <a:gd name="connsiteX6" fmla="*/ 1011 w 710285"/>
              <a:gd name="connsiteY6" fmla="*/ 1283335 h 1361440"/>
              <a:gd name="connsiteX7" fmla="*/ 821 w 710285"/>
              <a:gd name="connsiteY7" fmla="*/ 1279527 h 1361440"/>
              <a:gd name="connsiteX8" fmla="*/ 0 w 710285"/>
              <a:gd name="connsiteY8" fmla="*/ 1279527 h 1361440"/>
              <a:gd name="connsiteX9" fmla="*/ 0 w 710285"/>
              <a:gd name="connsiteY9" fmla="*/ 0 h 1361440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57882 h 1361448"/>
              <a:gd name="connsiteX9" fmla="*/ 0 w 710285"/>
              <a:gd name="connsiteY9" fmla="*/ 0 h 1361448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3515 w 710285"/>
              <a:gd name="connsiteY7" fmla="*/ 1233531 h 1361448"/>
              <a:gd name="connsiteX8" fmla="*/ 0 w 710285"/>
              <a:gd name="connsiteY8" fmla="*/ 1257882 h 1361448"/>
              <a:gd name="connsiteX9" fmla="*/ 0 w 710285"/>
              <a:gd name="connsiteY9" fmla="*/ 0 h 136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0285" h="1361448">
                <a:moveTo>
                  <a:pt x="0" y="0"/>
                </a:moveTo>
                <a:lnTo>
                  <a:pt x="710285" y="0"/>
                </a:lnTo>
                <a:lnTo>
                  <a:pt x="710285" y="1192301"/>
                </a:lnTo>
                <a:lnTo>
                  <a:pt x="710285" y="1279527"/>
                </a:lnTo>
                <a:lnTo>
                  <a:pt x="710285" y="1355318"/>
                </a:lnTo>
                <a:cubicBezTo>
                  <a:pt x="710285" y="1360803"/>
                  <a:pt x="703971" y="1361542"/>
                  <a:pt x="698536" y="1361440"/>
                </a:cubicBezTo>
                <a:cubicBezTo>
                  <a:pt x="461583" y="1356995"/>
                  <a:pt x="234154" y="1343025"/>
                  <a:pt x="1011" y="1283335"/>
                </a:cubicBezTo>
                <a:cubicBezTo>
                  <a:pt x="948" y="1282066"/>
                  <a:pt x="3578" y="1234800"/>
                  <a:pt x="3515" y="1233531"/>
                </a:cubicBezTo>
                <a:cubicBezTo>
                  <a:pt x="3241" y="1226316"/>
                  <a:pt x="274" y="1265097"/>
                  <a:pt x="0" y="125788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386D37A-E941-4576-BE42-DC26DF162B6A}"/>
              </a:ext>
            </a:extLst>
          </p:cNvPr>
          <p:cNvSpPr/>
          <p:nvPr/>
        </p:nvSpPr>
        <p:spPr>
          <a:xfrm>
            <a:off x="13868801" y="4301808"/>
            <a:ext cx="1168486" cy="2601912"/>
          </a:xfrm>
          <a:custGeom>
            <a:avLst/>
            <a:gdLst>
              <a:gd name="connsiteX0" fmla="*/ 8855 w 676615"/>
              <a:gd name="connsiteY0" fmla="*/ 0 h 1370765"/>
              <a:gd name="connsiteX1" fmla="*/ 671795 w 676615"/>
              <a:gd name="connsiteY1" fmla="*/ 0 h 1370765"/>
              <a:gd name="connsiteX2" fmla="*/ 671795 w 676615"/>
              <a:gd name="connsiteY2" fmla="*/ 1335528 h 1370765"/>
              <a:gd name="connsiteX3" fmla="*/ 672082 w 676615"/>
              <a:gd name="connsiteY3" fmla="*/ 1336040 h 1370765"/>
              <a:gd name="connsiteX4" fmla="*/ 659371 w 676615"/>
              <a:gd name="connsiteY4" fmla="*/ 1368804 h 1370765"/>
              <a:gd name="connsiteX5" fmla="*/ 7320 w 676615"/>
              <a:gd name="connsiteY5" fmla="*/ 1349453 h 1370765"/>
              <a:gd name="connsiteX6" fmla="*/ 1003 w 676615"/>
              <a:gd name="connsiteY6" fmla="*/ 1347372 h 1370765"/>
              <a:gd name="connsiteX7" fmla="*/ 12930 w 676615"/>
              <a:gd name="connsiteY7" fmla="*/ 1346201 h 1370765"/>
              <a:gd name="connsiteX8" fmla="*/ 8855 w 676615"/>
              <a:gd name="connsiteY8" fmla="*/ 1346201 h 1370765"/>
              <a:gd name="connsiteX0" fmla="*/ 8855 w 672082"/>
              <a:gd name="connsiteY0" fmla="*/ 0 h 1370765"/>
              <a:gd name="connsiteX1" fmla="*/ 671795 w 672082"/>
              <a:gd name="connsiteY1" fmla="*/ 0 h 1370765"/>
              <a:gd name="connsiteX2" fmla="*/ 671795 w 672082"/>
              <a:gd name="connsiteY2" fmla="*/ 1335528 h 1370765"/>
              <a:gd name="connsiteX3" fmla="*/ 672082 w 672082"/>
              <a:gd name="connsiteY3" fmla="*/ 1336040 h 1370765"/>
              <a:gd name="connsiteX4" fmla="*/ 659371 w 672082"/>
              <a:gd name="connsiteY4" fmla="*/ 1368804 h 1370765"/>
              <a:gd name="connsiteX5" fmla="*/ 7320 w 672082"/>
              <a:gd name="connsiteY5" fmla="*/ 1349453 h 1370765"/>
              <a:gd name="connsiteX6" fmla="*/ 1003 w 672082"/>
              <a:gd name="connsiteY6" fmla="*/ 1347372 h 1370765"/>
              <a:gd name="connsiteX7" fmla="*/ 12930 w 672082"/>
              <a:gd name="connsiteY7" fmla="*/ 1346201 h 1370765"/>
              <a:gd name="connsiteX8" fmla="*/ 8855 w 672082"/>
              <a:gd name="connsiteY8" fmla="*/ 1346201 h 1370765"/>
              <a:gd name="connsiteX9" fmla="*/ 8855 w 672082"/>
              <a:gd name="connsiteY9" fmla="*/ 0 h 1370765"/>
              <a:gd name="connsiteX0" fmla="*/ 8855 w 672082"/>
              <a:gd name="connsiteY0" fmla="*/ 0 h 1370765"/>
              <a:gd name="connsiteX1" fmla="*/ 671795 w 672082"/>
              <a:gd name="connsiteY1" fmla="*/ 0 h 1370765"/>
              <a:gd name="connsiteX2" fmla="*/ 671795 w 672082"/>
              <a:gd name="connsiteY2" fmla="*/ 1335528 h 1370765"/>
              <a:gd name="connsiteX3" fmla="*/ 672082 w 672082"/>
              <a:gd name="connsiteY3" fmla="*/ 1336040 h 1370765"/>
              <a:gd name="connsiteX4" fmla="*/ 659371 w 672082"/>
              <a:gd name="connsiteY4" fmla="*/ 1368804 h 1370765"/>
              <a:gd name="connsiteX5" fmla="*/ 7320 w 672082"/>
              <a:gd name="connsiteY5" fmla="*/ 1349453 h 1370765"/>
              <a:gd name="connsiteX6" fmla="*/ 1003 w 672082"/>
              <a:gd name="connsiteY6" fmla="*/ 1347372 h 1370765"/>
              <a:gd name="connsiteX7" fmla="*/ 12930 w 672082"/>
              <a:gd name="connsiteY7" fmla="*/ 1346201 h 1370765"/>
              <a:gd name="connsiteX8" fmla="*/ 8855 w 672082"/>
              <a:gd name="connsiteY8" fmla="*/ 1346201 h 1370765"/>
              <a:gd name="connsiteX9" fmla="*/ 8855 w 672082"/>
              <a:gd name="connsiteY9" fmla="*/ 0 h 137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2082" h="1370765">
                <a:moveTo>
                  <a:pt x="8855" y="0"/>
                </a:moveTo>
                <a:lnTo>
                  <a:pt x="671795" y="0"/>
                </a:lnTo>
                <a:lnTo>
                  <a:pt x="671795" y="1335528"/>
                </a:lnTo>
                <a:lnTo>
                  <a:pt x="672082" y="1336040"/>
                </a:lnTo>
                <a:cubicBezTo>
                  <a:pt x="662992" y="1367583"/>
                  <a:pt x="678363" y="1367197"/>
                  <a:pt x="659371" y="1368804"/>
                </a:cubicBezTo>
                <a:cubicBezTo>
                  <a:pt x="558076" y="1377376"/>
                  <a:pt x="62703" y="1355442"/>
                  <a:pt x="7320" y="1349453"/>
                </a:cubicBezTo>
                <a:cubicBezTo>
                  <a:pt x="397" y="1348704"/>
                  <a:pt x="-1382" y="1348017"/>
                  <a:pt x="1003" y="1347372"/>
                </a:cubicBezTo>
                <a:lnTo>
                  <a:pt x="12930" y="1346201"/>
                </a:lnTo>
                <a:lnTo>
                  <a:pt x="8855" y="1346201"/>
                </a:lnTo>
                <a:lnTo>
                  <a:pt x="8855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1DC3885-9E3C-4FC8-A757-8BB52352C519}"/>
              </a:ext>
            </a:extLst>
          </p:cNvPr>
          <p:cNvSpPr/>
          <p:nvPr/>
        </p:nvSpPr>
        <p:spPr>
          <a:xfrm>
            <a:off x="15300961" y="4301807"/>
            <a:ext cx="2814106" cy="2601914"/>
          </a:xfrm>
          <a:custGeom>
            <a:avLst/>
            <a:gdLst>
              <a:gd name="connsiteX0" fmla="*/ 2846 w 1472677"/>
              <a:gd name="connsiteY0" fmla="*/ 0 h 1365250"/>
              <a:gd name="connsiteX1" fmla="*/ 1469099 w 1472677"/>
              <a:gd name="connsiteY1" fmla="*/ 0 h 1365250"/>
              <a:gd name="connsiteX2" fmla="*/ 1469099 w 1472677"/>
              <a:gd name="connsiteY2" fmla="*/ 1181844 h 1365250"/>
              <a:gd name="connsiteX3" fmla="*/ 1469308 w 1472677"/>
              <a:gd name="connsiteY3" fmla="*/ 1181930 h 1365250"/>
              <a:gd name="connsiteX4" fmla="*/ 1472677 w 1472677"/>
              <a:gd name="connsiteY4" fmla="*/ 1190063 h 1365250"/>
              <a:gd name="connsiteX5" fmla="*/ 1472677 w 1472677"/>
              <a:gd name="connsiteY5" fmla="*/ 1241353 h 1365250"/>
              <a:gd name="connsiteX6" fmla="*/ 1464985 w 1472677"/>
              <a:gd name="connsiteY6" fmla="*/ 1296670 h 1365250"/>
              <a:gd name="connsiteX7" fmla="*/ 11502 w 1472677"/>
              <a:gd name="connsiteY7" fmla="*/ 1365250 h 1365250"/>
              <a:gd name="connsiteX8" fmla="*/ 0 w 1472677"/>
              <a:gd name="connsiteY8" fmla="*/ 1353748 h 1365250"/>
              <a:gd name="connsiteX9" fmla="*/ 0 w 1472677"/>
              <a:gd name="connsiteY9" fmla="*/ 1190063 h 1365250"/>
              <a:gd name="connsiteX10" fmla="*/ 2846 w 1472677"/>
              <a:gd name="connsiteY10" fmla="*/ 1183193 h 13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72677" h="1365250">
                <a:moveTo>
                  <a:pt x="2846" y="0"/>
                </a:moveTo>
                <a:lnTo>
                  <a:pt x="1469099" y="0"/>
                </a:lnTo>
                <a:lnTo>
                  <a:pt x="1469099" y="1181844"/>
                </a:lnTo>
                <a:lnTo>
                  <a:pt x="1469308" y="1181930"/>
                </a:lnTo>
                <a:cubicBezTo>
                  <a:pt x="1471390" y="1184012"/>
                  <a:pt x="1472677" y="1186887"/>
                  <a:pt x="1472677" y="1190063"/>
                </a:cubicBezTo>
                <a:lnTo>
                  <a:pt x="1472677" y="1241353"/>
                </a:lnTo>
                <a:cubicBezTo>
                  <a:pt x="1472677" y="1247705"/>
                  <a:pt x="1471337" y="1296670"/>
                  <a:pt x="1464985" y="1296670"/>
                </a:cubicBezTo>
                <a:cubicBezTo>
                  <a:pt x="963346" y="1370965"/>
                  <a:pt x="495996" y="1342390"/>
                  <a:pt x="11502" y="1365250"/>
                </a:cubicBezTo>
                <a:cubicBezTo>
                  <a:pt x="5150" y="1365250"/>
                  <a:pt x="0" y="1360100"/>
                  <a:pt x="0" y="1353748"/>
                </a:cubicBezTo>
                <a:lnTo>
                  <a:pt x="0" y="1190063"/>
                </a:lnTo>
                <a:lnTo>
                  <a:pt x="2846" y="1183193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E0FA53-95BD-88E6-ADF9-2321AF7827FA}"/>
              </a:ext>
            </a:extLst>
          </p:cNvPr>
          <p:cNvSpPr/>
          <p:nvPr/>
        </p:nvSpPr>
        <p:spPr>
          <a:xfrm>
            <a:off x="12232286" y="4301809"/>
            <a:ext cx="1339328" cy="7693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B23848-6E76-9AA7-57DD-96A841018C3A}"/>
              </a:ext>
            </a:extLst>
          </p:cNvPr>
          <p:cNvSpPr/>
          <p:nvPr/>
        </p:nvSpPr>
        <p:spPr>
          <a:xfrm>
            <a:off x="14015719" y="5071111"/>
            <a:ext cx="878842" cy="1609090"/>
          </a:xfrm>
          <a:custGeom>
            <a:avLst/>
            <a:gdLst>
              <a:gd name="connsiteX0" fmla="*/ 0 w 439421"/>
              <a:gd name="connsiteY0" fmla="*/ 0 h 769463"/>
              <a:gd name="connsiteX1" fmla="*/ 439421 w 439421"/>
              <a:gd name="connsiteY1" fmla="*/ 0 h 769463"/>
              <a:gd name="connsiteX2" fmla="*/ 439421 w 439421"/>
              <a:gd name="connsiteY2" fmla="*/ 769463 h 769463"/>
              <a:gd name="connsiteX3" fmla="*/ 0 w 439421"/>
              <a:gd name="connsiteY3" fmla="*/ 769463 h 769463"/>
              <a:gd name="connsiteX4" fmla="*/ 0 w 439421"/>
              <a:gd name="connsiteY4" fmla="*/ 0 h 769463"/>
              <a:gd name="connsiteX0" fmla="*/ 0 w 439421"/>
              <a:gd name="connsiteY0" fmla="*/ 0 h 787243"/>
              <a:gd name="connsiteX1" fmla="*/ 439421 w 439421"/>
              <a:gd name="connsiteY1" fmla="*/ 0 h 787243"/>
              <a:gd name="connsiteX2" fmla="*/ 439421 w 439421"/>
              <a:gd name="connsiteY2" fmla="*/ 787243 h 787243"/>
              <a:gd name="connsiteX3" fmla="*/ 0 w 439421"/>
              <a:gd name="connsiteY3" fmla="*/ 769463 h 787243"/>
              <a:gd name="connsiteX4" fmla="*/ 0 w 439421"/>
              <a:gd name="connsiteY4" fmla="*/ 0 h 787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421" h="787243">
                <a:moveTo>
                  <a:pt x="0" y="0"/>
                </a:moveTo>
                <a:lnTo>
                  <a:pt x="439421" y="0"/>
                </a:lnTo>
                <a:lnTo>
                  <a:pt x="439421" y="787243"/>
                </a:lnTo>
                <a:lnTo>
                  <a:pt x="0" y="769463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8181588-C154-1674-5C72-C773FBBD78B9}"/>
              </a:ext>
            </a:extLst>
          </p:cNvPr>
          <p:cNvSpPr/>
          <p:nvPr/>
        </p:nvSpPr>
        <p:spPr>
          <a:xfrm>
            <a:off x="15300961" y="4301809"/>
            <a:ext cx="2802674" cy="7693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BF8A778-009D-CDAC-7F11-D9DE3C9B1F30}"/>
              </a:ext>
            </a:extLst>
          </p:cNvPr>
          <p:cNvSpPr/>
          <p:nvPr/>
        </p:nvSpPr>
        <p:spPr>
          <a:xfrm>
            <a:off x="12232285" y="6502401"/>
            <a:ext cx="1342746" cy="358146"/>
          </a:xfrm>
          <a:custGeom>
            <a:avLst/>
            <a:gdLst>
              <a:gd name="connsiteX0" fmla="*/ 0 w 710285"/>
              <a:gd name="connsiteY0" fmla="*/ 0 h 1365250"/>
              <a:gd name="connsiteX1" fmla="*/ 710285 w 710285"/>
              <a:gd name="connsiteY1" fmla="*/ 0 h 1365250"/>
              <a:gd name="connsiteX2" fmla="*/ 710285 w 710285"/>
              <a:gd name="connsiteY2" fmla="*/ 1192301 h 1365250"/>
              <a:gd name="connsiteX3" fmla="*/ 710285 w 710285"/>
              <a:gd name="connsiteY3" fmla="*/ 1279527 h 1365250"/>
              <a:gd name="connsiteX4" fmla="*/ 710285 w 710285"/>
              <a:gd name="connsiteY4" fmla="*/ 1355318 h 1365250"/>
              <a:gd name="connsiteX5" fmla="*/ 700441 w 710285"/>
              <a:gd name="connsiteY5" fmla="*/ 1365250 h 1365250"/>
              <a:gd name="connsiteX6" fmla="*/ 1011 w 710285"/>
              <a:gd name="connsiteY6" fmla="*/ 1283335 h 1365250"/>
              <a:gd name="connsiteX7" fmla="*/ 821 w 710285"/>
              <a:gd name="connsiteY7" fmla="*/ 1279527 h 1365250"/>
              <a:gd name="connsiteX8" fmla="*/ 0 w 710285"/>
              <a:gd name="connsiteY8" fmla="*/ 1279527 h 1365250"/>
              <a:gd name="connsiteX0" fmla="*/ 0 w 710285"/>
              <a:gd name="connsiteY0" fmla="*/ 0 h 1361440"/>
              <a:gd name="connsiteX1" fmla="*/ 710285 w 710285"/>
              <a:gd name="connsiteY1" fmla="*/ 0 h 1361440"/>
              <a:gd name="connsiteX2" fmla="*/ 710285 w 710285"/>
              <a:gd name="connsiteY2" fmla="*/ 1192301 h 1361440"/>
              <a:gd name="connsiteX3" fmla="*/ 710285 w 710285"/>
              <a:gd name="connsiteY3" fmla="*/ 1279527 h 1361440"/>
              <a:gd name="connsiteX4" fmla="*/ 710285 w 710285"/>
              <a:gd name="connsiteY4" fmla="*/ 1355318 h 1361440"/>
              <a:gd name="connsiteX5" fmla="*/ 698536 w 710285"/>
              <a:gd name="connsiteY5" fmla="*/ 1361440 h 1361440"/>
              <a:gd name="connsiteX6" fmla="*/ 1011 w 710285"/>
              <a:gd name="connsiteY6" fmla="*/ 1283335 h 1361440"/>
              <a:gd name="connsiteX7" fmla="*/ 821 w 710285"/>
              <a:gd name="connsiteY7" fmla="*/ 1279527 h 1361440"/>
              <a:gd name="connsiteX8" fmla="*/ 0 w 710285"/>
              <a:gd name="connsiteY8" fmla="*/ 1279527 h 1361440"/>
              <a:gd name="connsiteX9" fmla="*/ 0 w 710285"/>
              <a:gd name="connsiteY9" fmla="*/ 0 h 1361440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10285"/>
              <a:gd name="connsiteY0" fmla="*/ 0 h 1361448"/>
              <a:gd name="connsiteX1" fmla="*/ 706244 w 710285"/>
              <a:gd name="connsiteY1" fmla="*/ 123832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4326 w 714326"/>
              <a:gd name="connsiteY1" fmla="*/ 154790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4326 w 714326"/>
              <a:gd name="connsiteY1" fmla="*/ 154790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83753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83753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24405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40041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107884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107884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347 w 710285"/>
              <a:gd name="connsiteY0" fmla="*/ 0 h 178633"/>
              <a:gd name="connsiteX1" fmla="*/ 710285 w 710285"/>
              <a:gd name="connsiteY1" fmla="*/ 101630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101630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69773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4862 w 710285"/>
              <a:gd name="connsiteY7" fmla="*/ 75546 h 178633"/>
              <a:gd name="connsiteX8" fmla="*/ 0 w 710285"/>
              <a:gd name="connsiteY8" fmla="*/ 69773 h 178633"/>
              <a:gd name="connsiteX9" fmla="*/ 1347 w 710285"/>
              <a:gd name="connsiteY9" fmla="*/ 0 h 178633"/>
              <a:gd name="connsiteX0" fmla="*/ 1347 w 754303"/>
              <a:gd name="connsiteY0" fmla="*/ 0 h 182358"/>
              <a:gd name="connsiteX1" fmla="*/ 710285 w 754303"/>
              <a:gd name="connsiteY1" fmla="*/ 65711 h 182358"/>
              <a:gd name="connsiteX2" fmla="*/ 708264 w 754303"/>
              <a:gd name="connsiteY2" fmla="*/ 133787 h 182358"/>
              <a:gd name="connsiteX3" fmla="*/ 707591 w 754303"/>
              <a:gd name="connsiteY3" fmla="*/ 153000 h 182358"/>
              <a:gd name="connsiteX4" fmla="*/ 710285 w 754303"/>
              <a:gd name="connsiteY4" fmla="*/ 172503 h 182358"/>
              <a:gd name="connsiteX5" fmla="*/ 698536 w 754303"/>
              <a:gd name="connsiteY5" fmla="*/ 178625 h 182358"/>
              <a:gd name="connsiteX6" fmla="*/ 1011 w 754303"/>
              <a:gd name="connsiteY6" fmla="*/ 117839 h 182358"/>
              <a:gd name="connsiteX7" fmla="*/ 4862 w 754303"/>
              <a:gd name="connsiteY7" fmla="*/ 75546 h 182358"/>
              <a:gd name="connsiteX8" fmla="*/ 0 w 754303"/>
              <a:gd name="connsiteY8" fmla="*/ 69773 h 182358"/>
              <a:gd name="connsiteX9" fmla="*/ 1347 w 754303"/>
              <a:gd name="connsiteY9" fmla="*/ 0 h 182358"/>
              <a:gd name="connsiteX0" fmla="*/ 1347 w 710285"/>
              <a:gd name="connsiteY0" fmla="*/ 0 h 180880"/>
              <a:gd name="connsiteX1" fmla="*/ 710285 w 710285"/>
              <a:gd name="connsiteY1" fmla="*/ 65711 h 180880"/>
              <a:gd name="connsiteX2" fmla="*/ 708264 w 710285"/>
              <a:gd name="connsiteY2" fmla="*/ 133787 h 180880"/>
              <a:gd name="connsiteX3" fmla="*/ 707591 w 710285"/>
              <a:gd name="connsiteY3" fmla="*/ 153000 h 180880"/>
              <a:gd name="connsiteX4" fmla="*/ 710285 w 710285"/>
              <a:gd name="connsiteY4" fmla="*/ 172503 h 180880"/>
              <a:gd name="connsiteX5" fmla="*/ 557097 w 710285"/>
              <a:gd name="connsiteY5" fmla="*/ 176700 h 180880"/>
              <a:gd name="connsiteX6" fmla="*/ 1011 w 710285"/>
              <a:gd name="connsiteY6" fmla="*/ 117839 h 180880"/>
              <a:gd name="connsiteX7" fmla="*/ 4862 w 710285"/>
              <a:gd name="connsiteY7" fmla="*/ 75546 h 180880"/>
              <a:gd name="connsiteX8" fmla="*/ 0 w 710285"/>
              <a:gd name="connsiteY8" fmla="*/ 69773 h 180880"/>
              <a:gd name="connsiteX9" fmla="*/ 1347 w 710285"/>
              <a:gd name="connsiteY9" fmla="*/ 0 h 18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0285" h="180880">
                <a:moveTo>
                  <a:pt x="1347" y="0"/>
                </a:moveTo>
                <a:cubicBezTo>
                  <a:pt x="256293" y="63685"/>
                  <a:pt x="429744" y="44603"/>
                  <a:pt x="710285" y="65711"/>
                </a:cubicBezTo>
                <a:cubicBezTo>
                  <a:pt x="709611" y="82684"/>
                  <a:pt x="708938" y="116814"/>
                  <a:pt x="708264" y="133787"/>
                </a:cubicBezTo>
                <a:cubicBezTo>
                  <a:pt x="708040" y="140191"/>
                  <a:pt x="707815" y="146596"/>
                  <a:pt x="707591" y="153000"/>
                </a:cubicBezTo>
                <a:lnTo>
                  <a:pt x="710285" y="172503"/>
                </a:lnTo>
                <a:cubicBezTo>
                  <a:pt x="710285" y="177988"/>
                  <a:pt x="675309" y="185811"/>
                  <a:pt x="557097" y="176700"/>
                </a:cubicBezTo>
                <a:cubicBezTo>
                  <a:pt x="438885" y="167589"/>
                  <a:pt x="234154" y="177529"/>
                  <a:pt x="1011" y="117839"/>
                </a:cubicBezTo>
                <a:cubicBezTo>
                  <a:pt x="948" y="116570"/>
                  <a:pt x="4925" y="76815"/>
                  <a:pt x="4862" y="75546"/>
                </a:cubicBezTo>
                <a:cubicBezTo>
                  <a:pt x="4588" y="66566"/>
                  <a:pt x="274" y="78753"/>
                  <a:pt x="0" y="69773"/>
                </a:cubicBezTo>
                <a:lnTo>
                  <a:pt x="134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F2426-FF0E-BE0D-FCD6-6A15F6B93A7E}"/>
              </a:ext>
            </a:extLst>
          </p:cNvPr>
          <p:cNvSpPr/>
          <p:nvPr/>
        </p:nvSpPr>
        <p:spPr>
          <a:xfrm>
            <a:off x="13480177" y="4830335"/>
            <a:ext cx="91438" cy="1920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14EC932-09D3-6C1C-4B5C-F08ED807EB84}"/>
              </a:ext>
            </a:extLst>
          </p:cNvPr>
          <p:cNvSpPr/>
          <p:nvPr/>
        </p:nvSpPr>
        <p:spPr>
          <a:xfrm flipH="1">
            <a:off x="15293345" y="6549824"/>
            <a:ext cx="2820222" cy="355984"/>
          </a:xfrm>
          <a:custGeom>
            <a:avLst/>
            <a:gdLst>
              <a:gd name="connsiteX0" fmla="*/ 0 w 710285"/>
              <a:gd name="connsiteY0" fmla="*/ 0 h 1365250"/>
              <a:gd name="connsiteX1" fmla="*/ 710285 w 710285"/>
              <a:gd name="connsiteY1" fmla="*/ 0 h 1365250"/>
              <a:gd name="connsiteX2" fmla="*/ 710285 w 710285"/>
              <a:gd name="connsiteY2" fmla="*/ 1192301 h 1365250"/>
              <a:gd name="connsiteX3" fmla="*/ 710285 w 710285"/>
              <a:gd name="connsiteY3" fmla="*/ 1279527 h 1365250"/>
              <a:gd name="connsiteX4" fmla="*/ 710285 w 710285"/>
              <a:gd name="connsiteY4" fmla="*/ 1355318 h 1365250"/>
              <a:gd name="connsiteX5" fmla="*/ 700441 w 710285"/>
              <a:gd name="connsiteY5" fmla="*/ 1365250 h 1365250"/>
              <a:gd name="connsiteX6" fmla="*/ 1011 w 710285"/>
              <a:gd name="connsiteY6" fmla="*/ 1283335 h 1365250"/>
              <a:gd name="connsiteX7" fmla="*/ 821 w 710285"/>
              <a:gd name="connsiteY7" fmla="*/ 1279527 h 1365250"/>
              <a:gd name="connsiteX8" fmla="*/ 0 w 710285"/>
              <a:gd name="connsiteY8" fmla="*/ 1279527 h 1365250"/>
              <a:gd name="connsiteX0" fmla="*/ 0 w 710285"/>
              <a:gd name="connsiteY0" fmla="*/ 0 h 1361440"/>
              <a:gd name="connsiteX1" fmla="*/ 710285 w 710285"/>
              <a:gd name="connsiteY1" fmla="*/ 0 h 1361440"/>
              <a:gd name="connsiteX2" fmla="*/ 710285 w 710285"/>
              <a:gd name="connsiteY2" fmla="*/ 1192301 h 1361440"/>
              <a:gd name="connsiteX3" fmla="*/ 710285 w 710285"/>
              <a:gd name="connsiteY3" fmla="*/ 1279527 h 1361440"/>
              <a:gd name="connsiteX4" fmla="*/ 710285 w 710285"/>
              <a:gd name="connsiteY4" fmla="*/ 1355318 h 1361440"/>
              <a:gd name="connsiteX5" fmla="*/ 698536 w 710285"/>
              <a:gd name="connsiteY5" fmla="*/ 1361440 h 1361440"/>
              <a:gd name="connsiteX6" fmla="*/ 1011 w 710285"/>
              <a:gd name="connsiteY6" fmla="*/ 1283335 h 1361440"/>
              <a:gd name="connsiteX7" fmla="*/ 821 w 710285"/>
              <a:gd name="connsiteY7" fmla="*/ 1279527 h 1361440"/>
              <a:gd name="connsiteX8" fmla="*/ 0 w 710285"/>
              <a:gd name="connsiteY8" fmla="*/ 1279527 h 1361440"/>
              <a:gd name="connsiteX9" fmla="*/ 0 w 710285"/>
              <a:gd name="connsiteY9" fmla="*/ 0 h 1361440"/>
              <a:gd name="connsiteX0" fmla="*/ 0 w 710285"/>
              <a:gd name="connsiteY0" fmla="*/ 0 h 1361448"/>
              <a:gd name="connsiteX1" fmla="*/ 710285 w 710285"/>
              <a:gd name="connsiteY1" fmla="*/ 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10285"/>
              <a:gd name="connsiteY0" fmla="*/ 0 h 1361448"/>
              <a:gd name="connsiteX1" fmla="*/ 706244 w 710285"/>
              <a:gd name="connsiteY1" fmla="*/ 1238320 h 1361448"/>
              <a:gd name="connsiteX2" fmla="*/ 710285 w 710285"/>
              <a:gd name="connsiteY2" fmla="*/ 1192301 h 1361448"/>
              <a:gd name="connsiteX3" fmla="*/ 710285 w 710285"/>
              <a:gd name="connsiteY3" fmla="*/ 1279527 h 1361448"/>
              <a:gd name="connsiteX4" fmla="*/ 710285 w 710285"/>
              <a:gd name="connsiteY4" fmla="*/ 1355318 h 1361448"/>
              <a:gd name="connsiteX5" fmla="*/ 698536 w 710285"/>
              <a:gd name="connsiteY5" fmla="*/ 1361440 h 1361448"/>
              <a:gd name="connsiteX6" fmla="*/ 1011 w 710285"/>
              <a:gd name="connsiteY6" fmla="*/ 1283335 h 1361448"/>
              <a:gd name="connsiteX7" fmla="*/ 821 w 710285"/>
              <a:gd name="connsiteY7" fmla="*/ 1279527 h 1361448"/>
              <a:gd name="connsiteX8" fmla="*/ 0 w 710285"/>
              <a:gd name="connsiteY8" fmla="*/ 1279527 h 1361448"/>
              <a:gd name="connsiteX9" fmla="*/ 0 w 710285"/>
              <a:gd name="connsiteY9" fmla="*/ 0 h 1361448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0285 w 714326"/>
              <a:gd name="connsiteY1" fmla="*/ 143063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4326 w 714326"/>
              <a:gd name="connsiteY2" fmla="*/ 97044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06244 w 714326"/>
              <a:gd name="connsiteY1" fmla="*/ 100848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4326 w 714326"/>
              <a:gd name="connsiteY1" fmla="*/ 154790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0 w 714326"/>
              <a:gd name="connsiteY0" fmla="*/ 0 h 266191"/>
              <a:gd name="connsiteX1" fmla="*/ 714326 w 714326"/>
              <a:gd name="connsiteY1" fmla="*/ 154790 h 266191"/>
              <a:gd name="connsiteX2" fmla="*/ 712305 w 714326"/>
              <a:gd name="connsiteY2" fmla="*/ 165057 h 266191"/>
              <a:gd name="connsiteX3" fmla="*/ 714326 w 714326"/>
              <a:gd name="connsiteY3" fmla="*/ 184270 h 266191"/>
              <a:gd name="connsiteX4" fmla="*/ 714326 w 714326"/>
              <a:gd name="connsiteY4" fmla="*/ 260061 h 266191"/>
              <a:gd name="connsiteX5" fmla="*/ 702577 w 714326"/>
              <a:gd name="connsiteY5" fmla="*/ 266183 h 266191"/>
              <a:gd name="connsiteX6" fmla="*/ 5052 w 714326"/>
              <a:gd name="connsiteY6" fmla="*/ 188078 h 266191"/>
              <a:gd name="connsiteX7" fmla="*/ 4862 w 714326"/>
              <a:gd name="connsiteY7" fmla="*/ 184270 h 266191"/>
              <a:gd name="connsiteX8" fmla="*/ 4041 w 714326"/>
              <a:gd name="connsiteY8" fmla="*/ 184270 h 266191"/>
              <a:gd name="connsiteX9" fmla="*/ 0 w 714326"/>
              <a:gd name="connsiteY9" fmla="*/ 0 h 266191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83753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83753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24405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40041 h 184887"/>
              <a:gd name="connsiteX3" fmla="*/ 710285 w 710285"/>
              <a:gd name="connsiteY3" fmla="*/ 102966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73486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107884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4817 w 710285"/>
              <a:gd name="connsiteY0" fmla="*/ 0 h 184887"/>
              <a:gd name="connsiteX1" fmla="*/ 710285 w 710285"/>
              <a:gd name="connsiteY1" fmla="*/ 107884 h 184887"/>
              <a:gd name="connsiteX2" fmla="*/ 708264 w 710285"/>
              <a:gd name="connsiteY2" fmla="*/ 140041 h 184887"/>
              <a:gd name="connsiteX3" fmla="*/ 707591 w 710285"/>
              <a:gd name="connsiteY3" fmla="*/ 159254 h 184887"/>
              <a:gd name="connsiteX4" fmla="*/ 710285 w 710285"/>
              <a:gd name="connsiteY4" fmla="*/ 178757 h 184887"/>
              <a:gd name="connsiteX5" fmla="*/ 698536 w 710285"/>
              <a:gd name="connsiteY5" fmla="*/ 184879 h 184887"/>
              <a:gd name="connsiteX6" fmla="*/ 1011 w 710285"/>
              <a:gd name="connsiteY6" fmla="*/ 106774 h 184887"/>
              <a:gd name="connsiteX7" fmla="*/ 821 w 710285"/>
              <a:gd name="connsiteY7" fmla="*/ 102966 h 184887"/>
              <a:gd name="connsiteX8" fmla="*/ 0 w 710285"/>
              <a:gd name="connsiteY8" fmla="*/ 102966 h 184887"/>
              <a:gd name="connsiteX9" fmla="*/ 14817 w 710285"/>
              <a:gd name="connsiteY9" fmla="*/ 0 h 184887"/>
              <a:gd name="connsiteX0" fmla="*/ 1347 w 710285"/>
              <a:gd name="connsiteY0" fmla="*/ 0 h 178633"/>
              <a:gd name="connsiteX1" fmla="*/ 710285 w 710285"/>
              <a:gd name="connsiteY1" fmla="*/ 101630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101630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10285"/>
              <a:gd name="connsiteY0" fmla="*/ 0 h 178633"/>
              <a:gd name="connsiteX1" fmla="*/ 710285 w 710285"/>
              <a:gd name="connsiteY1" fmla="*/ 65711 h 178633"/>
              <a:gd name="connsiteX2" fmla="*/ 708264 w 710285"/>
              <a:gd name="connsiteY2" fmla="*/ 133787 h 178633"/>
              <a:gd name="connsiteX3" fmla="*/ 707591 w 710285"/>
              <a:gd name="connsiteY3" fmla="*/ 153000 h 178633"/>
              <a:gd name="connsiteX4" fmla="*/ 710285 w 710285"/>
              <a:gd name="connsiteY4" fmla="*/ 172503 h 178633"/>
              <a:gd name="connsiteX5" fmla="*/ 698536 w 710285"/>
              <a:gd name="connsiteY5" fmla="*/ 178625 h 178633"/>
              <a:gd name="connsiteX6" fmla="*/ 1011 w 710285"/>
              <a:gd name="connsiteY6" fmla="*/ 100520 h 178633"/>
              <a:gd name="connsiteX7" fmla="*/ 821 w 710285"/>
              <a:gd name="connsiteY7" fmla="*/ 96712 h 178633"/>
              <a:gd name="connsiteX8" fmla="*/ 0 w 710285"/>
              <a:gd name="connsiteY8" fmla="*/ 96712 h 178633"/>
              <a:gd name="connsiteX9" fmla="*/ 1347 w 710285"/>
              <a:gd name="connsiteY9" fmla="*/ 0 h 178633"/>
              <a:gd name="connsiteX0" fmla="*/ 1347 w 754303"/>
              <a:gd name="connsiteY0" fmla="*/ 0 h 182640"/>
              <a:gd name="connsiteX1" fmla="*/ 710285 w 754303"/>
              <a:gd name="connsiteY1" fmla="*/ 65711 h 182640"/>
              <a:gd name="connsiteX2" fmla="*/ 708264 w 754303"/>
              <a:gd name="connsiteY2" fmla="*/ 133787 h 182640"/>
              <a:gd name="connsiteX3" fmla="*/ 707591 w 754303"/>
              <a:gd name="connsiteY3" fmla="*/ 153000 h 182640"/>
              <a:gd name="connsiteX4" fmla="*/ 710285 w 754303"/>
              <a:gd name="connsiteY4" fmla="*/ 172503 h 182640"/>
              <a:gd name="connsiteX5" fmla="*/ 698536 w 754303"/>
              <a:gd name="connsiteY5" fmla="*/ 178625 h 182640"/>
              <a:gd name="connsiteX6" fmla="*/ 1011 w 754303"/>
              <a:gd name="connsiteY6" fmla="*/ 113990 h 182640"/>
              <a:gd name="connsiteX7" fmla="*/ 821 w 754303"/>
              <a:gd name="connsiteY7" fmla="*/ 96712 h 182640"/>
              <a:gd name="connsiteX8" fmla="*/ 0 w 754303"/>
              <a:gd name="connsiteY8" fmla="*/ 96712 h 182640"/>
              <a:gd name="connsiteX9" fmla="*/ 1347 w 754303"/>
              <a:gd name="connsiteY9" fmla="*/ 0 h 182640"/>
              <a:gd name="connsiteX0" fmla="*/ 1347 w 710285"/>
              <a:gd name="connsiteY0" fmla="*/ 0 h 179787"/>
              <a:gd name="connsiteX1" fmla="*/ 710285 w 710285"/>
              <a:gd name="connsiteY1" fmla="*/ 65711 h 179787"/>
              <a:gd name="connsiteX2" fmla="*/ 708264 w 710285"/>
              <a:gd name="connsiteY2" fmla="*/ 133787 h 179787"/>
              <a:gd name="connsiteX3" fmla="*/ 707591 w 710285"/>
              <a:gd name="connsiteY3" fmla="*/ 153000 h 179787"/>
              <a:gd name="connsiteX4" fmla="*/ 710285 w 710285"/>
              <a:gd name="connsiteY4" fmla="*/ 172503 h 179787"/>
              <a:gd name="connsiteX5" fmla="*/ 566720 w 710285"/>
              <a:gd name="connsiteY5" fmla="*/ 174776 h 179787"/>
              <a:gd name="connsiteX6" fmla="*/ 1011 w 710285"/>
              <a:gd name="connsiteY6" fmla="*/ 113990 h 179787"/>
              <a:gd name="connsiteX7" fmla="*/ 821 w 710285"/>
              <a:gd name="connsiteY7" fmla="*/ 96712 h 179787"/>
              <a:gd name="connsiteX8" fmla="*/ 0 w 710285"/>
              <a:gd name="connsiteY8" fmla="*/ 96712 h 179787"/>
              <a:gd name="connsiteX9" fmla="*/ 1347 w 710285"/>
              <a:gd name="connsiteY9" fmla="*/ 0 h 179787"/>
              <a:gd name="connsiteX0" fmla="*/ 1347 w 711449"/>
              <a:gd name="connsiteY0" fmla="*/ 0 h 179788"/>
              <a:gd name="connsiteX1" fmla="*/ 710285 w 711449"/>
              <a:gd name="connsiteY1" fmla="*/ 65711 h 179788"/>
              <a:gd name="connsiteX2" fmla="*/ 708264 w 711449"/>
              <a:gd name="connsiteY2" fmla="*/ 133787 h 179788"/>
              <a:gd name="connsiteX3" fmla="*/ 711440 w 711449"/>
              <a:gd name="connsiteY3" fmla="*/ 154925 h 179788"/>
              <a:gd name="connsiteX4" fmla="*/ 710285 w 711449"/>
              <a:gd name="connsiteY4" fmla="*/ 172503 h 179788"/>
              <a:gd name="connsiteX5" fmla="*/ 566720 w 711449"/>
              <a:gd name="connsiteY5" fmla="*/ 174776 h 179788"/>
              <a:gd name="connsiteX6" fmla="*/ 1011 w 711449"/>
              <a:gd name="connsiteY6" fmla="*/ 113990 h 179788"/>
              <a:gd name="connsiteX7" fmla="*/ 821 w 711449"/>
              <a:gd name="connsiteY7" fmla="*/ 96712 h 179788"/>
              <a:gd name="connsiteX8" fmla="*/ 0 w 711449"/>
              <a:gd name="connsiteY8" fmla="*/ 96712 h 179788"/>
              <a:gd name="connsiteX9" fmla="*/ 1347 w 711449"/>
              <a:gd name="connsiteY9" fmla="*/ 0 h 179788"/>
              <a:gd name="connsiteX0" fmla="*/ 1347 w 712207"/>
              <a:gd name="connsiteY0" fmla="*/ 0 h 179788"/>
              <a:gd name="connsiteX1" fmla="*/ 710285 w 712207"/>
              <a:gd name="connsiteY1" fmla="*/ 65711 h 179788"/>
              <a:gd name="connsiteX2" fmla="*/ 712113 w 712207"/>
              <a:gd name="connsiteY2" fmla="*/ 133787 h 179788"/>
              <a:gd name="connsiteX3" fmla="*/ 711440 w 712207"/>
              <a:gd name="connsiteY3" fmla="*/ 154925 h 179788"/>
              <a:gd name="connsiteX4" fmla="*/ 710285 w 712207"/>
              <a:gd name="connsiteY4" fmla="*/ 172503 h 179788"/>
              <a:gd name="connsiteX5" fmla="*/ 566720 w 712207"/>
              <a:gd name="connsiteY5" fmla="*/ 174776 h 179788"/>
              <a:gd name="connsiteX6" fmla="*/ 1011 w 712207"/>
              <a:gd name="connsiteY6" fmla="*/ 113990 h 179788"/>
              <a:gd name="connsiteX7" fmla="*/ 821 w 712207"/>
              <a:gd name="connsiteY7" fmla="*/ 96712 h 179788"/>
              <a:gd name="connsiteX8" fmla="*/ 0 w 712207"/>
              <a:gd name="connsiteY8" fmla="*/ 96712 h 179788"/>
              <a:gd name="connsiteX9" fmla="*/ 1347 w 712207"/>
              <a:gd name="connsiteY9" fmla="*/ 0 h 17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2207" h="179788">
                <a:moveTo>
                  <a:pt x="1347" y="0"/>
                </a:moveTo>
                <a:cubicBezTo>
                  <a:pt x="256293" y="63685"/>
                  <a:pt x="429744" y="44603"/>
                  <a:pt x="710285" y="65711"/>
                </a:cubicBezTo>
                <a:cubicBezTo>
                  <a:pt x="709611" y="82684"/>
                  <a:pt x="712787" y="116814"/>
                  <a:pt x="712113" y="133787"/>
                </a:cubicBezTo>
                <a:cubicBezTo>
                  <a:pt x="711889" y="140191"/>
                  <a:pt x="711664" y="148521"/>
                  <a:pt x="711440" y="154925"/>
                </a:cubicBezTo>
                <a:lnTo>
                  <a:pt x="710285" y="172503"/>
                </a:lnTo>
                <a:cubicBezTo>
                  <a:pt x="710285" y="177988"/>
                  <a:pt x="684932" y="184528"/>
                  <a:pt x="566720" y="174776"/>
                </a:cubicBezTo>
                <a:cubicBezTo>
                  <a:pt x="448508" y="165024"/>
                  <a:pt x="234154" y="173680"/>
                  <a:pt x="1011" y="113990"/>
                </a:cubicBezTo>
                <a:cubicBezTo>
                  <a:pt x="948" y="112721"/>
                  <a:pt x="884" y="97981"/>
                  <a:pt x="821" y="96712"/>
                </a:cubicBezTo>
                <a:lnTo>
                  <a:pt x="0" y="96712"/>
                </a:lnTo>
                <a:lnTo>
                  <a:pt x="134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E372AA-E214-EBFA-AE4C-1DA41E1ECE8B}"/>
              </a:ext>
            </a:extLst>
          </p:cNvPr>
          <p:cNvSpPr/>
          <p:nvPr/>
        </p:nvSpPr>
        <p:spPr>
          <a:xfrm>
            <a:off x="15300533" y="4910771"/>
            <a:ext cx="91438" cy="19202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2E1A4F-4159-E165-6C3D-F80E01CEC437}"/>
              </a:ext>
            </a:extLst>
          </p:cNvPr>
          <p:cNvSpPr/>
          <p:nvPr/>
        </p:nvSpPr>
        <p:spPr>
          <a:xfrm>
            <a:off x="15460537" y="4437216"/>
            <a:ext cx="1852778" cy="498484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578E19-B962-F779-6E30-C8511106248A}"/>
              </a:ext>
            </a:extLst>
          </p:cNvPr>
          <p:cNvSpPr/>
          <p:nvPr/>
        </p:nvSpPr>
        <p:spPr>
          <a:xfrm>
            <a:off x="13704240" y="4226556"/>
            <a:ext cx="1465776" cy="456906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517B689-B945-B85E-E166-5F1E2A4D05BA}"/>
              </a:ext>
            </a:extLst>
          </p:cNvPr>
          <p:cNvSpPr/>
          <p:nvPr/>
        </p:nvSpPr>
        <p:spPr>
          <a:xfrm>
            <a:off x="12677915" y="4437216"/>
            <a:ext cx="712966" cy="498484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A4480F8-2AF0-C3C3-96CE-4E1101D37365}"/>
              </a:ext>
            </a:extLst>
          </p:cNvPr>
          <p:cNvSpPr/>
          <p:nvPr/>
        </p:nvSpPr>
        <p:spPr>
          <a:xfrm>
            <a:off x="12677915" y="9021895"/>
            <a:ext cx="5008106" cy="336094"/>
          </a:xfrm>
          <a:custGeom>
            <a:avLst/>
            <a:gdLst>
              <a:gd name="connsiteX0" fmla="*/ 0 w 2504053"/>
              <a:gd name="connsiteY0" fmla="*/ 0 h 151127"/>
              <a:gd name="connsiteX1" fmla="*/ 0 w 2504053"/>
              <a:gd name="connsiteY1" fmla="*/ 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0 w 2504053"/>
              <a:gd name="connsiteY8" fmla="*/ 0 h 151127"/>
              <a:gd name="connsiteX0" fmla="*/ 205740 w 2504053"/>
              <a:gd name="connsiteY0" fmla="*/ 7620 h 151127"/>
              <a:gd name="connsiteX1" fmla="*/ 0 w 2504053"/>
              <a:gd name="connsiteY1" fmla="*/ 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205740 w 2504053"/>
              <a:gd name="connsiteY8" fmla="*/ 7620 h 151127"/>
              <a:gd name="connsiteX0" fmla="*/ 205740 w 2504053"/>
              <a:gd name="connsiteY0" fmla="*/ 7620 h 151127"/>
              <a:gd name="connsiteX1" fmla="*/ 476250 w 2504053"/>
              <a:gd name="connsiteY1" fmla="*/ 762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205740 w 2504053"/>
              <a:gd name="connsiteY8" fmla="*/ 7620 h 151127"/>
              <a:gd name="connsiteX0" fmla="*/ 205740 w 2504053"/>
              <a:gd name="connsiteY0" fmla="*/ 762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205740 w 2504053"/>
              <a:gd name="connsiteY8" fmla="*/ 7620 h 151127"/>
              <a:gd name="connsiteX0" fmla="*/ 114300 w 2504053"/>
              <a:gd name="connsiteY0" fmla="*/ 3429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114300 w 2504053"/>
              <a:gd name="connsiteY8" fmla="*/ 34290 h 151127"/>
              <a:gd name="connsiteX0" fmla="*/ 64770 w 2504053"/>
              <a:gd name="connsiteY0" fmla="*/ 3048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64770 w 2504053"/>
              <a:gd name="connsiteY8" fmla="*/ 30480 h 151127"/>
              <a:gd name="connsiteX0" fmla="*/ 64770 w 2504053"/>
              <a:gd name="connsiteY0" fmla="*/ 3048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64770 w 2504053"/>
              <a:gd name="connsiteY8" fmla="*/ 30480 h 151127"/>
              <a:gd name="connsiteX0" fmla="*/ 64770 w 2504053"/>
              <a:gd name="connsiteY0" fmla="*/ 3048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504053 w 2504053"/>
              <a:gd name="connsiteY3" fmla="*/ 0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64770 w 2504053"/>
              <a:gd name="connsiteY8" fmla="*/ 30480 h 151127"/>
              <a:gd name="connsiteX0" fmla="*/ 64770 w 2504053"/>
              <a:gd name="connsiteY0" fmla="*/ 30480 h 151127"/>
              <a:gd name="connsiteX1" fmla="*/ 293370 w 2504053"/>
              <a:gd name="connsiteY1" fmla="*/ 3810 h 151127"/>
              <a:gd name="connsiteX2" fmla="*/ 2504053 w 2504053"/>
              <a:gd name="connsiteY2" fmla="*/ 0 h 151127"/>
              <a:gd name="connsiteX3" fmla="*/ 2252593 w 2504053"/>
              <a:gd name="connsiteY3" fmla="*/ 10279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64770 w 2504053"/>
              <a:gd name="connsiteY8" fmla="*/ 30480 h 151127"/>
              <a:gd name="connsiteX0" fmla="*/ 64770 w 2504053"/>
              <a:gd name="connsiteY0" fmla="*/ 47612 h 168259"/>
              <a:gd name="connsiteX1" fmla="*/ 293370 w 2504053"/>
              <a:gd name="connsiteY1" fmla="*/ 20942 h 168259"/>
              <a:gd name="connsiteX2" fmla="*/ 2260213 w 2504053"/>
              <a:gd name="connsiteY2" fmla="*/ 0 h 168259"/>
              <a:gd name="connsiteX3" fmla="*/ 2252593 w 2504053"/>
              <a:gd name="connsiteY3" fmla="*/ 27411 h 168259"/>
              <a:gd name="connsiteX4" fmla="*/ 2504053 w 2504053"/>
              <a:gd name="connsiteY4" fmla="*/ 168259 h 168259"/>
              <a:gd name="connsiteX5" fmla="*/ 2504053 w 2504053"/>
              <a:gd name="connsiteY5" fmla="*/ 168259 h 168259"/>
              <a:gd name="connsiteX6" fmla="*/ 0 w 2504053"/>
              <a:gd name="connsiteY6" fmla="*/ 168259 h 168259"/>
              <a:gd name="connsiteX7" fmla="*/ 0 w 2504053"/>
              <a:gd name="connsiteY7" fmla="*/ 168259 h 168259"/>
              <a:gd name="connsiteX8" fmla="*/ 64770 w 2504053"/>
              <a:gd name="connsiteY8" fmla="*/ 47612 h 168259"/>
              <a:gd name="connsiteX0" fmla="*/ 64770 w 2504053"/>
              <a:gd name="connsiteY0" fmla="*/ 47612 h 168259"/>
              <a:gd name="connsiteX1" fmla="*/ 293370 w 2504053"/>
              <a:gd name="connsiteY1" fmla="*/ 20942 h 168259"/>
              <a:gd name="connsiteX2" fmla="*/ 2260213 w 2504053"/>
              <a:gd name="connsiteY2" fmla="*/ 0 h 168259"/>
              <a:gd name="connsiteX3" fmla="*/ 2363083 w 2504053"/>
              <a:gd name="connsiteY3" fmla="*/ 27411 h 168259"/>
              <a:gd name="connsiteX4" fmla="*/ 2504053 w 2504053"/>
              <a:gd name="connsiteY4" fmla="*/ 168259 h 168259"/>
              <a:gd name="connsiteX5" fmla="*/ 2504053 w 2504053"/>
              <a:gd name="connsiteY5" fmla="*/ 168259 h 168259"/>
              <a:gd name="connsiteX6" fmla="*/ 0 w 2504053"/>
              <a:gd name="connsiteY6" fmla="*/ 168259 h 168259"/>
              <a:gd name="connsiteX7" fmla="*/ 0 w 2504053"/>
              <a:gd name="connsiteY7" fmla="*/ 168259 h 168259"/>
              <a:gd name="connsiteX8" fmla="*/ 64770 w 2504053"/>
              <a:gd name="connsiteY8" fmla="*/ 47612 h 168259"/>
              <a:gd name="connsiteX0" fmla="*/ 64770 w 2504053"/>
              <a:gd name="connsiteY0" fmla="*/ 26670 h 147317"/>
              <a:gd name="connsiteX1" fmla="*/ 293370 w 2504053"/>
              <a:gd name="connsiteY1" fmla="*/ 0 h 147317"/>
              <a:gd name="connsiteX2" fmla="*/ 2252593 w 2504053"/>
              <a:gd name="connsiteY2" fmla="*/ 3043 h 147317"/>
              <a:gd name="connsiteX3" fmla="*/ 2363083 w 2504053"/>
              <a:gd name="connsiteY3" fmla="*/ 6469 h 147317"/>
              <a:gd name="connsiteX4" fmla="*/ 2504053 w 2504053"/>
              <a:gd name="connsiteY4" fmla="*/ 147317 h 147317"/>
              <a:gd name="connsiteX5" fmla="*/ 2504053 w 2504053"/>
              <a:gd name="connsiteY5" fmla="*/ 147317 h 147317"/>
              <a:gd name="connsiteX6" fmla="*/ 0 w 2504053"/>
              <a:gd name="connsiteY6" fmla="*/ 147317 h 147317"/>
              <a:gd name="connsiteX7" fmla="*/ 0 w 2504053"/>
              <a:gd name="connsiteY7" fmla="*/ 147317 h 147317"/>
              <a:gd name="connsiteX8" fmla="*/ 64770 w 2504053"/>
              <a:gd name="connsiteY8" fmla="*/ 26670 h 147317"/>
              <a:gd name="connsiteX0" fmla="*/ 64770 w 2504053"/>
              <a:gd name="connsiteY0" fmla="*/ 40759 h 161406"/>
              <a:gd name="connsiteX1" fmla="*/ 293370 w 2504053"/>
              <a:gd name="connsiteY1" fmla="*/ 14089 h 161406"/>
              <a:gd name="connsiteX2" fmla="*/ 2252593 w 2504053"/>
              <a:gd name="connsiteY2" fmla="*/ 0 h 161406"/>
              <a:gd name="connsiteX3" fmla="*/ 2363083 w 2504053"/>
              <a:gd name="connsiteY3" fmla="*/ 20558 h 161406"/>
              <a:gd name="connsiteX4" fmla="*/ 2504053 w 2504053"/>
              <a:gd name="connsiteY4" fmla="*/ 161406 h 161406"/>
              <a:gd name="connsiteX5" fmla="*/ 2504053 w 2504053"/>
              <a:gd name="connsiteY5" fmla="*/ 161406 h 161406"/>
              <a:gd name="connsiteX6" fmla="*/ 0 w 2504053"/>
              <a:gd name="connsiteY6" fmla="*/ 161406 h 161406"/>
              <a:gd name="connsiteX7" fmla="*/ 0 w 2504053"/>
              <a:gd name="connsiteY7" fmla="*/ 161406 h 161406"/>
              <a:gd name="connsiteX8" fmla="*/ 64770 w 2504053"/>
              <a:gd name="connsiteY8" fmla="*/ 40759 h 161406"/>
              <a:gd name="connsiteX0" fmla="*/ 64770 w 2504053"/>
              <a:gd name="connsiteY0" fmla="*/ 40759 h 161406"/>
              <a:gd name="connsiteX1" fmla="*/ 293370 w 2504053"/>
              <a:gd name="connsiteY1" fmla="*/ 14089 h 161406"/>
              <a:gd name="connsiteX2" fmla="*/ 2252593 w 2504053"/>
              <a:gd name="connsiteY2" fmla="*/ 0 h 161406"/>
              <a:gd name="connsiteX3" fmla="*/ 2435473 w 2504053"/>
              <a:gd name="connsiteY3" fmla="*/ 44543 h 161406"/>
              <a:gd name="connsiteX4" fmla="*/ 2504053 w 2504053"/>
              <a:gd name="connsiteY4" fmla="*/ 161406 h 161406"/>
              <a:gd name="connsiteX5" fmla="*/ 2504053 w 2504053"/>
              <a:gd name="connsiteY5" fmla="*/ 161406 h 161406"/>
              <a:gd name="connsiteX6" fmla="*/ 0 w 2504053"/>
              <a:gd name="connsiteY6" fmla="*/ 161406 h 161406"/>
              <a:gd name="connsiteX7" fmla="*/ 0 w 2504053"/>
              <a:gd name="connsiteY7" fmla="*/ 161406 h 161406"/>
              <a:gd name="connsiteX8" fmla="*/ 64770 w 2504053"/>
              <a:gd name="connsiteY8" fmla="*/ 40759 h 161406"/>
              <a:gd name="connsiteX0" fmla="*/ 64770 w 2504053"/>
              <a:gd name="connsiteY0" fmla="*/ 40759 h 161406"/>
              <a:gd name="connsiteX1" fmla="*/ 293370 w 2504053"/>
              <a:gd name="connsiteY1" fmla="*/ 14089 h 161406"/>
              <a:gd name="connsiteX2" fmla="*/ 2252593 w 2504053"/>
              <a:gd name="connsiteY2" fmla="*/ 0 h 161406"/>
              <a:gd name="connsiteX3" fmla="*/ 2435473 w 2504053"/>
              <a:gd name="connsiteY3" fmla="*/ 44543 h 161406"/>
              <a:gd name="connsiteX4" fmla="*/ 2504053 w 2504053"/>
              <a:gd name="connsiteY4" fmla="*/ 161406 h 161406"/>
              <a:gd name="connsiteX5" fmla="*/ 2504053 w 2504053"/>
              <a:gd name="connsiteY5" fmla="*/ 161406 h 161406"/>
              <a:gd name="connsiteX6" fmla="*/ 0 w 2504053"/>
              <a:gd name="connsiteY6" fmla="*/ 161406 h 161406"/>
              <a:gd name="connsiteX7" fmla="*/ 0 w 2504053"/>
              <a:gd name="connsiteY7" fmla="*/ 161406 h 161406"/>
              <a:gd name="connsiteX8" fmla="*/ 64770 w 2504053"/>
              <a:gd name="connsiteY8" fmla="*/ 40759 h 161406"/>
              <a:gd name="connsiteX0" fmla="*/ 64770 w 2504053"/>
              <a:gd name="connsiteY0" fmla="*/ 40759 h 161406"/>
              <a:gd name="connsiteX1" fmla="*/ 293370 w 2504053"/>
              <a:gd name="connsiteY1" fmla="*/ 14089 h 161406"/>
              <a:gd name="connsiteX2" fmla="*/ 2252593 w 2504053"/>
              <a:gd name="connsiteY2" fmla="*/ 0 h 161406"/>
              <a:gd name="connsiteX3" fmla="*/ 2435473 w 2504053"/>
              <a:gd name="connsiteY3" fmla="*/ 44543 h 161406"/>
              <a:gd name="connsiteX4" fmla="*/ 2504053 w 2504053"/>
              <a:gd name="connsiteY4" fmla="*/ 161406 h 161406"/>
              <a:gd name="connsiteX5" fmla="*/ 2504053 w 2504053"/>
              <a:gd name="connsiteY5" fmla="*/ 161406 h 161406"/>
              <a:gd name="connsiteX6" fmla="*/ 0 w 2504053"/>
              <a:gd name="connsiteY6" fmla="*/ 161406 h 161406"/>
              <a:gd name="connsiteX7" fmla="*/ 0 w 2504053"/>
              <a:gd name="connsiteY7" fmla="*/ 161406 h 161406"/>
              <a:gd name="connsiteX8" fmla="*/ 64770 w 2504053"/>
              <a:gd name="connsiteY8" fmla="*/ 40759 h 161406"/>
              <a:gd name="connsiteX0" fmla="*/ 64770 w 2504053"/>
              <a:gd name="connsiteY0" fmla="*/ 26670 h 147317"/>
              <a:gd name="connsiteX1" fmla="*/ 293370 w 2504053"/>
              <a:gd name="connsiteY1" fmla="*/ 0 h 147317"/>
              <a:gd name="connsiteX2" fmla="*/ 2241163 w 2504053"/>
              <a:gd name="connsiteY2" fmla="*/ 6469 h 147317"/>
              <a:gd name="connsiteX3" fmla="*/ 2435473 w 2504053"/>
              <a:gd name="connsiteY3" fmla="*/ 30454 h 147317"/>
              <a:gd name="connsiteX4" fmla="*/ 2504053 w 2504053"/>
              <a:gd name="connsiteY4" fmla="*/ 147317 h 147317"/>
              <a:gd name="connsiteX5" fmla="*/ 2504053 w 2504053"/>
              <a:gd name="connsiteY5" fmla="*/ 147317 h 147317"/>
              <a:gd name="connsiteX6" fmla="*/ 0 w 2504053"/>
              <a:gd name="connsiteY6" fmla="*/ 147317 h 147317"/>
              <a:gd name="connsiteX7" fmla="*/ 0 w 2504053"/>
              <a:gd name="connsiteY7" fmla="*/ 147317 h 147317"/>
              <a:gd name="connsiteX8" fmla="*/ 64770 w 2504053"/>
              <a:gd name="connsiteY8" fmla="*/ 26670 h 147317"/>
              <a:gd name="connsiteX0" fmla="*/ 64770 w 2504053"/>
              <a:gd name="connsiteY0" fmla="*/ 30480 h 151127"/>
              <a:gd name="connsiteX1" fmla="*/ 293370 w 2504053"/>
              <a:gd name="connsiteY1" fmla="*/ 3810 h 151127"/>
              <a:gd name="connsiteX2" fmla="*/ 2241163 w 2504053"/>
              <a:gd name="connsiteY2" fmla="*/ 0 h 151127"/>
              <a:gd name="connsiteX3" fmla="*/ 2435473 w 2504053"/>
              <a:gd name="connsiteY3" fmla="*/ 34264 h 151127"/>
              <a:gd name="connsiteX4" fmla="*/ 2504053 w 2504053"/>
              <a:gd name="connsiteY4" fmla="*/ 151127 h 151127"/>
              <a:gd name="connsiteX5" fmla="*/ 2504053 w 2504053"/>
              <a:gd name="connsiteY5" fmla="*/ 151127 h 151127"/>
              <a:gd name="connsiteX6" fmla="*/ 0 w 2504053"/>
              <a:gd name="connsiteY6" fmla="*/ 151127 h 151127"/>
              <a:gd name="connsiteX7" fmla="*/ 0 w 2504053"/>
              <a:gd name="connsiteY7" fmla="*/ 151127 h 151127"/>
              <a:gd name="connsiteX8" fmla="*/ 64770 w 2504053"/>
              <a:gd name="connsiteY8" fmla="*/ 30480 h 15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4053" h="151127">
                <a:moveTo>
                  <a:pt x="64770" y="30480"/>
                </a:moveTo>
                <a:cubicBezTo>
                  <a:pt x="137160" y="-1270"/>
                  <a:pt x="217170" y="12700"/>
                  <a:pt x="293370" y="3810"/>
                </a:cubicBezTo>
                <a:lnTo>
                  <a:pt x="2241163" y="0"/>
                </a:lnTo>
                <a:cubicBezTo>
                  <a:pt x="2302123" y="14848"/>
                  <a:pt x="2393563" y="-4569"/>
                  <a:pt x="2435473" y="34264"/>
                </a:cubicBezTo>
                <a:cubicBezTo>
                  <a:pt x="2496433" y="66365"/>
                  <a:pt x="2481193" y="112173"/>
                  <a:pt x="2504053" y="151127"/>
                </a:cubicBezTo>
                <a:lnTo>
                  <a:pt x="2504053" y="151127"/>
                </a:lnTo>
                <a:lnTo>
                  <a:pt x="0" y="151127"/>
                </a:lnTo>
                <a:lnTo>
                  <a:pt x="0" y="151127"/>
                </a:lnTo>
                <a:cubicBezTo>
                  <a:pt x="21590" y="110911"/>
                  <a:pt x="20320" y="66886"/>
                  <a:pt x="64770" y="3048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81B925A-4956-963D-01C6-6F578AA0E787}"/>
              </a:ext>
            </a:extLst>
          </p:cNvPr>
          <p:cNvSpPr/>
          <p:nvPr/>
        </p:nvSpPr>
        <p:spPr>
          <a:xfrm>
            <a:off x="13822689" y="8946416"/>
            <a:ext cx="2429194" cy="411572"/>
          </a:xfrm>
          <a:custGeom>
            <a:avLst/>
            <a:gdLst>
              <a:gd name="connsiteX0" fmla="*/ 0 w 1215390"/>
              <a:gd name="connsiteY0" fmla="*/ 34291 h 205741"/>
              <a:gd name="connsiteX1" fmla="*/ 34291 w 1215390"/>
              <a:gd name="connsiteY1" fmla="*/ 0 h 205741"/>
              <a:gd name="connsiteX2" fmla="*/ 1181099 w 1215390"/>
              <a:gd name="connsiteY2" fmla="*/ 0 h 205741"/>
              <a:gd name="connsiteX3" fmla="*/ 1215390 w 1215390"/>
              <a:gd name="connsiteY3" fmla="*/ 34291 h 205741"/>
              <a:gd name="connsiteX4" fmla="*/ 1215390 w 1215390"/>
              <a:gd name="connsiteY4" fmla="*/ 171450 h 205741"/>
              <a:gd name="connsiteX5" fmla="*/ 1181099 w 1215390"/>
              <a:gd name="connsiteY5" fmla="*/ 205741 h 205741"/>
              <a:gd name="connsiteX6" fmla="*/ 34291 w 1215390"/>
              <a:gd name="connsiteY6" fmla="*/ 205741 h 205741"/>
              <a:gd name="connsiteX7" fmla="*/ 0 w 1215390"/>
              <a:gd name="connsiteY7" fmla="*/ 171450 h 205741"/>
              <a:gd name="connsiteX8" fmla="*/ 0 w 1215390"/>
              <a:gd name="connsiteY8" fmla="*/ 34291 h 205741"/>
              <a:gd name="connsiteX0" fmla="*/ 0 w 1215390"/>
              <a:gd name="connsiteY0" fmla="*/ 36196 h 207646"/>
              <a:gd name="connsiteX1" fmla="*/ 259081 w 1215390"/>
              <a:gd name="connsiteY1" fmla="*/ 0 h 207646"/>
              <a:gd name="connsiteX2" fmla="*/ 1181099 w 1215390"/>
              <a:gd name="connsiteY2" fmla="*/ 1905 h 207646"/>
              <a:gd name="connsiteX3" fmla="*/ 1215390 w 1215390"/>
              <a:gd name="connsiteY3" fmla="*/ 36196 h 207646"/>
              <a:gd name="connsiteX4" fmla="*/ 1215390 w 1215390"/>
              <a:gd name="connsiteY4" fmla="*/ 173355 h 207646"/>
              <a:gd name="connsiteX5" fmla="*/ 1181099 w 1215390"/>
              <a:gd name="connsiteY5" fmla="*/ 207646 h 207646"/>
              <a:gd name="connsiteX6" fmla="*/ 34291 w 1215390"/>
              <a:gd name="connsiteY6" fmla="*/ 207646 h 207646"/>
              <a:gd name="connsiteX7" fmla="*/ 0 w 1215390"/>
              <a:gd name="connsiteY7" fmla="*/ 173355 h 207646"/>
              <a:gd name="connsiteX8" fmla="*/ 0 w 1215390"/>
              <a:gd name="connsiteY8" fmla="*/ 36196 h 207646"/>
              <a:gd name="connsiteX0" fmla="*/ 0 w 1215390"/>
              <a:gd name="connsiteY0" fmla="*/ 34291 h 205741"/>
              <a:gd name="connsiteX1" fmla="*/ 150496 w 1215390"/>
              <a:gd name="connsiteY1" fmla="*/ 0 h 205741"/>
              <a:gd name="connsiteX2" fmla="*/ 1181099 w 1215390"/>
              <a:gd name="connsiteY2" fmla="*/ 0 h 205741"/>
              <a:gd name="connsiteX3" fmla="*/ 1215390 w 1215390"/>
              <a:gd name="connsiteY3" fmla="*/ 34291 h 205741"/>
              <a:gd name="connsiteX4" fmla="*/ 1215390 w 1215390"/>
              <a:gd name="connsiteY4" fmla="*/ 171450 h 205741"/>
              <a:gd name="connsiteX5" fmla="*/ 1181099 w 1215390"/>
              <a:gd name="connsiteY5" fmla="*/ 205741 h 205741"/>
              <a:gd name="connsiteX6" fmla="*/ 34291 w 1215390"/>
              <a:gd name="connsiteY6" fmla="*/ 205741 h 205741"/>
              <a:gd name="connsiteX7" fmla="*/ 0 w 1215390"/>
              <a:gd name="connsiteY7" fmla="*/ 171450 h 205741"/>
              <a:gd name="connsiteX8" fmla="*/ 0 w 1215390"/>
              <a:gd name="connsiteY8" fmla="*/ 34291 h 205741"/>
              <a:gd name="connsiteX0" fmla="*/ 85725 w 1215390"/>
              <a:gd name="connsiteY0" fmla="*/ 47626 h 205741"/>
              <a:gd name="connsiteX1" fmla="*/ 150496 w 1215390"/>
              <a:gd name="connsiteY1" fmla="*/ 0 h 205741"/>
              <a:gd name="connsiteX2" fmla="*/ 1181099 w 1215390"/>
              <a:gd name="connsiteY2" fmla="*/ 0 h 205741"/>
              <a:gd name="connsiteX3" fmla="*/ 1215390 w 1215390"/>
              <a:gd name="connsiteY3" fmla="*/ 34291 h 205741"/>
              <a:gd name="connsiteX4" fmla="*/ 1215390 w 1215390"/>
              <a:gd name="connsiteY4" fmla="*/ 171450 h 205741"/>
              <a:gd name="connsiteX5" fmla="*/ 1181099 w 1215390"/>
              <a:gd name="connsiteY5" fmla="*/ 205741 h 205741"/>
              <a:gd name="connsiteX6" fmla="*/ 34291 w 1215390"/>
              <a:gd name="connsiteY6" fmla="*/ 205741 h 205741"/>
              <a:gd name="connsiteX7" fmla="*/ 0 w 1215390"/>
              <a:gd name="connsiteY7" fmla="*/ 171450 h 205741"/>
              <a:gd name="connsiteX8" fmla="*/ 85725 w 1215390"/>
              <a:gd name="connsiteY8" fmla="*/ 47626 h 205741"/>
              <a:gd name="connsiteX0" fmla="*/ 78105 w 1215390"/>
              <a:gd name="connsiteY0" fmla="*/ 45721 h 205741"/>
              <a:gd name="connsiteX1" fmla="*/ 150496 w 1215390"/>
              <a:gd name="connsiteY1" fmla="*/ 0 h 205741"/>
              <a:gd name="connsiteX2" fmla="*/ 1181099 w 1215390"/>
              <a:gd name="connsiteY2" fmla="*/ 0 h 205741"/>
              <a:gd name="connsiteX3" fmla="*/ 1215390 w 1215390"/>
              <a:gd name="connsiteY3" fmla="*/ 34291 h 205741"/>
              <a:gd name="connsiteX4" fmla="*/ 1215390 w 1215390"/>
              <a:gd name="connsiteY4" fmla="*/ 171450 h 205741"/>
              <a:gd name="connsiteX5" fmla="*/ 1181099 w 1215390"/>
              <a:gd name="connsiteY5" fmla="*/ 205741 h 205741"/>
              <a:gd name="connsiteX6" fmla="*/ 34291 w 1215390"/>
              <a:gd name="connsiteY6" fmla="*/ 205741 h 205741"/>
              <a:gd name="connsiteX7" fmla="*/ 0 w 1215390"/>
              <a:gd name="connsiteY7" fmla="*/ 171450 h 205741"/>
              <a:gd name="connsiteX8" fmla="*/ 78105 w 1215390"/>
              <a:gd name="connsiteY8" fmla="*/ 45721 h 205741"/>
              <a:gd name="connsiteX0" fmla="*/ 47126 w 1184411"/>
              <a:gd name="connsiteY0" fmla="*/ 45721 h 205741"/>
              <a:gd name="connsiteX1" fmla="*/ 119517 w 1184411"/>
              <a:gd name="connsiteY1" fmla="*/ 0 h 205741"/>
              <a:gd name="connsiteX2" fmla="*/ 1150120 w 1184411"/>
              <a:gd name="connsiteY2" fmla="*/ 0 h 205741"/>
              <a:gd name="connsiteX3" fmla="*/ 1184411 w 1184411"/>
              <a:gd name="connsiteY3" fmla="*/ 34291 h 205741"/>
              <a:gd name="connsiteX4" fmla="*/ 1184411 w 1184411"/>
              <a:gd name="connsiteY4" fmla="*/ 171450 h 205741"/>
              <a:gd name="connsiteX5" fmla="*/ 1150120 w 1184411"/>
              <a:gd name="connsiteY5" fmla="*/ 205741 h 205741"/>
              <a:gd name="connsiteX6" fmla="*/ 3312 w 1184411"/>
              <a:gd name="connsiteY6" fmla="*/ 205741 h 205741"/>
              <a:gd name="connsiteX7" fmla="*/ 52841 w 1184411"/>
              <a:gd name="connsiteY7" fmla="*/ 184785 h 205741"/>
              <a:gd name="connsiteX8" fmla="*/ 47126 w 1184411"/>
              <a:gd name="connsiteY8" fmla="*/ 45721 h 205741"/>
              <a:gd name="connsiteX0" fmla="*/ 50031 w 1187316"/>
              <a:gd name="connsiteY0" fmla="*/ 45721 h 205741"/>
              <a:gd name="connsiteX1" fmla="*/ 122422 w 1187316"/>
              <a:gd name="connsiteY1" fmla="*/ 0 h 205741"/>
              <a:gd name="connsiteX2" fmla="*/ 1153025 w 1187316"/>
              <a:gd name="connsiteY2" fmla="*/ 0 h 205741"/>
              <a:gd name="connsiteX3" fmla="*/ 1187316 w 1187316"/>
              <a:gd name="connsiteY3" fmla="*/ 34291 h 205741"/>
              <a:gd name="connsiteX4" fmla="*/ 1187316 w 1187316"/>
              <a:gd name="connsiteY4" fmla="*/ 171450 h 205741"/>
              <a:gd name="connsiteX5" fmla="*/ 1153025 w 1187316"/>
              <a:gd name="connsiteY5" fmla="*/ 205741 h 205741"/>
              <a:gd name="connsiteX6" fmla="*/ 6217 w 1187316"/>
              <a:gd name="connsiteY6" fmla="*/ 205741 h 205741"/>
              <a:gd name="connsiteX7" fmla="*/ 17646 w 1187316"/>
              <a:gd name="connsiteY7" fmla="*/ 144780 h 205741"/>
              <a:gd name="connsiteX8" fmla="*/ 50031 w 1187316"/>
              <a:gd name="connsiteY8" fmla="*/ 45721 h 205741"/>
              <a:gd name="connsiteX0" fmla="*/ 65418 w 1202703"/>
              <a:gd name="connsiteY0" fmla="*/ 45721 h 205741"/>
              <a:gd name="connsiteX1" fmla="*/ 137809 w 1202703"/>
              <a:gd name="connsiteY1" fmla="*/ 0 h 205741"/>
              <a:gd name="connsiteX2" fmla="*/ 1168412 w 1202703"/>
              <a:gd name="connsiteY2" fmla="*/ 0 h 205741"/>
              <a:gd name="connsiteX3" fmla="*/ 1202703 w 1202703"/>
              <a:gd name="connsiteY3" fmla="*/ 34291 h 205741"/>
              <a:gd name="connsiteX4" fmla="*/ 1202703 w 1202703"/>
              <a:gd name="connsiteY4" fmla="*/ 171450 h 205741"/>
              <a:gd name="connsiteX5" fmla="*/ 1168412 w 1202703"/>
              <a:gd name="connsiteY5" fmla="*/ 205741 h 205741"/>
              <a:gd name="connsiteX6" fmla="*/ 4459 w 1202703"/>
              <a:gd name="connsiteY6" fmla="*/ 205741 h 205741"/>
              <a:gd name="connsiteX7" fmla="*/ 33033 w 1202703"/>
              <a:gd name="connsiteY7" fmla="*/ 144780 h 205741"/>
              <a:gd name="connsiteX8" fmla="*/ 65418 w 1202703"/>
              <a:gd name="connsiteY8" fmla="*/ 45721 h 205741"/>
              <a:gd name="connsiteX0" fmla="*/ 65882 w 1203167"/>
              <a:gd name="connsiteY0" fmla="*/ 45721 h 205741"/>
              <a:gd name="connsiteX1" fmla="*/ 138273 w 1203167"/>
              <a:gd name="connsiteY1" fmla="*/ 0 h 205741"/>
              <a:gd name="connsiteX2" fmla="*/ 1168876 w 1203167"/>
              <a:gd name="connsiteY2" fmla="*/ 0 h 205741"/>
              <a:gd name="connsiteX3" fmla="*/ 1203167 w 1203167"/>
              <a:gd name="connsiteY3" fmla="*/ 34291 h 205741"/>
              <a:gd name="connsiteX4" fmla="*/ 1203167 w 1203167"/>
              <a:gd name="connsiteY4" fmla="*/ 171450 h 205741"/>
              <a:gd name="connsiteX5" fmla="*/ 1168876 w 1203167"/>
              <a:gd name="connsiteY5" fmla="*/ 205741 h 205741"/>
              <a:gd name="connsiteX6" fmla="*/ 4923 w 1203167"/>
              <a:gd name="connsiteY6" fmla="*/ 205741 h 205741"/>
              <a:gd name="connsiteX7" fmla="*/ 27782 w 1203167"/>
              <a:gd name="connsiteY7" fmla="*/ 139065 h 205741"/>
              <a:gd name="connsiteX8" fmla="*/ 65882 w 1203167"/>
              <a:gd name="connsiteY8" fmla="*/ 45721 h 205741"/>
              <a:gd name="connsiteX0" fmla="*/ 65882 w 1203167"/>
              <a:gd name="connsiteY0" fmla="*/ 45721 h 205741"/>
              <a:gd name="connsiteX1" fmla="*/ 138273 w 1203167"/>
              <a:gd name="connsiteY1" fmla="*/ 0 h 205741"/>
              <a:gd name="connsiteX2" fmla="*/ 1168876 w 1203167"/>
              <a:gd name="connsiteY2" fmla="*/ 0 h 205741"/>
              <a:gd name="connsiteX3" fmla="*/ 1203167 w 1203167"/>
              <a:gd name="connsiteY3" fmla="*/ 34291 h 205741"/>
              <a:gd name="connsiteX4" fmla="*/ 1203167 w 1203167"/>
              <a:gd name="connsiteY4" fmla="*/ 171450 h 205741"/>
              <a:gd name="connsiteX5" fmla="*/ 1168876 w 1203167"/>
              <a:gd name="connsiteY5" fmla="*/ 205741 h 205741"/>
              <a:gd name="connsiteX6" fmla="*/ 4923 w 1203167"/>
              <a:gd name="connsiteY6" fmla="*/ 205741 h 205741"/>
              <a:gd name="connsiteX7" fmla="*/ 27782 w 1203167"/>
              <a:gd name="connsiteY7" fmla="*/ 139065 h 205741"/>
              <a:gd name="connsiteX8" fmla="*/ 65882 w 1203167"/>
              <a:gd name="connsiteY8" fmla="*/ 45721 h 205741"/>
              <a:gd name="connsiteX0" fmla="*/ 65882 w 1214597"/>
              <a:gd name="connsiteY0" fmla="*/ 45721 h 205786"/>
              <a:gd name="connsiteX1" fmla="*/ 138273 w 1214597"/>
              <a:gd name="connsiteY1" fmla="*/ 0 h 205786"/>
              <a:gd name="connsiteX2" fmla="*/ 1168876 w 1214597"/>
              <a:gd name="connsiteY2" fmla="*/ 0 h 205786"/>
              <a:gd name="connsiteX3" fmla="*/ 1203167 w 1214597"/>
              <a:gd name="connsiteY3" fmla="*/ 34291 h 205786"/>
              <a:gd name="connsiteX4" fmla="*/ 1214597 w 1214597"/>
              <a:gd name="connsiteY4" fmla="*/ 188595 h 205786"/>
              <a:gd name="connsiteX5" fmla="*/ 1168876 w 1214597"/>
              <a:gd name="connsiteY5" fmla="*/ 205741 h 205786"/>
              <a:gd name="connsiteX6" fmla="*/ 4923 w 1214597"/>
              <a:gd name="connsiteY6" fmla="*/ 205741 h 205786"/>
              <a:gd name="connsiteX7" fmla="*/ 27782 w 1214597"/>
              <a:gd name="connsiteY7" fmla="*/ 139065 h 205786"/>
              <a:gd name="connsiteX8" fmla="*/ 65882 w 1214597"/>
              <a:gd name="connsiteY8" fmla="*/ 45721 h 205786"/>
              <a:gd name="connsiteX0" fmla="*/ 65882 w 1214597"/>
              <a:gd name="connsiteY0" fmla="*/ 45721 h 205786"/>
              <a:gd name="connsiteX1" fmla="*/ 138273 w 1214597"/>
              <a:gd name="connsiteY1" fmla="*/ 0 h 205786"/>
              <a:gd name="connsiteX2" fmla="*/ 1168876 w 1214597"/>
              <a:gd name="connsiteY2" fmla="*/ 0 h 205786"/>
              <a:gd name="connsiteX3" fmla="*/ 1165067 w 1214597"/>
              <a:gd name="connsiteY3" fmla="*/ 47626 h 205786"/>
              <a:gd name="connsiteX4" fmla="*/ 1214597 w 1214597"/>
              <a:gd name="connsiteY4" fmla="*/ 188595 h 205786"/>
              <a:gd name="connsiteX5" fmla="*/ 1168876 w 1214597"/>
              <a:gd name="connsiteY5" fmla="*/ 205741 h 205786"/>
              <a:gd name="connsiteX6" fmla="*/ 4923 w 1214597"/>
              <a:gd name="connsiteY6" fmla="*/ 205741 h 205786"/>
              <a:gd name="connsiteX7" fmla="*/ 27782 w 1214597"/>
              <a:gd name="connsiteY7" fmla="*/ 139065 h 205786"/>
              <a:gd name="connsiteX8" fmla="*/ 65882 w 1214597"/>
              <a:gd name="connsiteY8" fmla="*/ 45721 h 205786"/>
              <a:gd name="connsiteX0" fmla="*/ 65882 w 1214597"/>
              <a:gd name="connsiteY0" fmla="*/ 47626 h 207691"/>
              <a:gd name="connsiteX1" fmla="*/ 138273 w 1214597"/>
              <a:gd name="connsiteY1" fmla="*/ 1905 h 207691"/>
              <a:gd name="connsiteX2" fmla="*/ 987901 w 1214597"/>
              <a:gd name="connsiteY2" fmla="*/ 0 h 207691"/>
              <a:gd name="connsiteX3" fmla="*/ 1165067 w 1214597"/>
              <a:gd name="connsiteY3" fmla="*/ 49531 h 207691"/>
              <a:gd name="connsiteX4" fmla="*/ 1214597 w 1214597"/>
              <a:gd name="connsiteY4" fmla="*/ 190500 h 207691"/>
              <a:gd name="connsiteX5" fmla="*/ 1168876 w 1214597"/>
              <a:gd name="connsiteY5" fmla="*/ 207646 h 207691"/>
              <a:gd name="connsiteX6" fmla="*/ 4923 w 1214597"/>
              <a:gd name="connsiteY6" fmla="*/ 207646 h 207691"/>
              <a:gd name="connsiteX7" fmla="*/ 27782 w 1214597"/>
              <a:gd name="connsiteY7" fmla="*/ 140970 h 207691"/>
              <a:gd name="connsiteX8" fmla="*/ 65882 w 1214597"/>
              <a:gd name="connsiteY8" fmla="*/ 47626 h 207691"/>
              <a:gd name="connsiteX0" fmla="*/ 65882 w 1214597"/>
              <a:gd name="connsiteY0" fmla="*/ 45721 h 205786"/>
              <a:gd name="connsiteX1" fmla="*/ 138273 w 1214597"/>
              <a:gd name="connsiteY1" fmla="*/ 0 h 205786"/>
              <a:gd name="connsiteX2" fmla="*/ 1096486 w 1214597"/>
              <a:gd name="connsiteY2" fmla="*/ 1905 h 205786"/>
              <a:gd name="connsiteX3" fmla="*/ 1165067 w 1214597"/>
              <a:gd name="connsiteY3" fmla="*/ 47626 h 205786"/>
              <a:gd name="connsiteX4" fmla="*/ 1214597 w 1214597"/>
              <a:gd name="connsiteY4" fmla="*/ 188595 h 205786"/>
              <a:gd name="connsiteX5" fmla="*/ 1168876 w 1214597"/>
              <a:gd name="connsiteY5" fmla="*/ 205741 h 205786"/>
              <a:gd name="connsiteX6" fmla="*/ 4923 w 1214597"/>
              <a:gd name="connsiteY6" fmla="*/ 205741 h 205786"/>
              <a:gd name="connsiteX7" fmla="*/ 27782 w 1214597"/>
              <a:gd name="connsiteY7" fmla="*/ 139065 h 205786"/>
              <a:gd name="connsiteX8" fmla="*/ 65882 w 1214597"/>
              <a:gd name="connsiteY8" fmla="*/ 45721 h 205786"/>
              <a:gd name="connsiteX0" fmla="*/ 65882 w 1214597"/>
              <a:gd name="connsiteY0" fmla="*/ 45721 h 205786"/>
              <a:gd name="connsiteX1" fmla="*/ 138273 w 1214597"/>
              <a:gd name="connsiteY1" fmla="*/ 0 h 205786"/>
              <a:gd name="connsiteX2" fmla="*/ 1096486 w 1214597"/>
              <a:gd name="connsiteY2" fmla="*/ 1905 h 205786"/>
              <a:gd name="connsiteX3" fmla="*/ 1146017 w 1214597"/>
              <a:gd name="connsiteY3" fmla="*/ 38101 h 205786"/>
              <a:gd name="connsiteX4" fmla="*/ 1214597 w 1214597"/>
              <a:gd name="connsiteY4" fmla="*/ 188595 h 205786"/>
              <a:gd name="connsiteX5" fmla="*/ 1168876 w 1214597"/>
              <a:gd name="connsiteY5" fmla="*/ 205741 h 205786"/>
              <a:gd name="connsiteX6" fmla="*/ 4923 w 1214597"/>
              <a:gd name="connsiteY6" fmla="*/ 205741 h 205786"/>
              <a:gd name="connsiteX7" fmla="*/ 27782 w 1214597"/>
              <a:gd name="connsiteY7" fmla="*/ 139065 h 205786"/>
              <a:gd name="connsiteX8" fmla="*/ 65882 w 1214597"/>
              <a:gd name="connsiteY8" fmla="*/ 45721 h 205786"/>
              <a:gd name="connsiteX0" fmla="*/ 65882 w 1214597"/>
              <a:gd name="connsiteY0" fmla="*/ 45721 h 205786"/>
              <a:gd name="connsiteX1" fmla="*/ 138273 w 1214597"/>
              <a:gd name="connsiteY1" fmla="*/ 0 h 205786"/>
              <a:gd name="connsiteX2" fmla="*/ 1096486 w 1214597"/>
              <a:gd name="connsiteY2" fmla="*/ 1905 h 205786"/>
              <a:gd name="connsiteX3" fmla="*/ 1146017 w 1214597"/>
              <a:gd name="connsiteY3" fmla="*/ 38101 h 205786"/>
              <a:gd name="connsiteX4" fmla="*/ 1214597 w 1214597"/>
              <a:gd name="connsiteY4" fmla="*/ 188595 h 205786"/>
              <a:gd name="connsiteX5" fmla="*/ 1168876 w 1214597"/>
              <a:gd name="connsiteY5" fmla="*/ 205741 h 205786"/>
              <a:gd name="connsiteX6" fmla="*/ 4923 w 1214597"/>
              <a:gd name="connsiteY6" fmla="*/ 205741 h 205786"/>
              <a:gd name="connsiteX7" fmla="*/ 27782 w 1214597"/>
              <a:gd name="connsiteY7" fmla="*/ 139065 h 205786"/>
              <a:gd name="connsiteX8" fmla="*/ 65882 w 1214597"/>
              <a:gd name="connsiteY8" fmla="*/ 45721 h 20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4597" h="205786">
                <a:moveTo>
                  <a:pt x="65882" y="45721"/>
                </a:moveTo>
                <a:cubicBezTo>
                  <a:pt x="71597" y="113"/>
                  <a:pt x="119335" y="0"/>
                  <a:pt x="138273" y="0"/>
                </a:cubicBezTo>
                <a:lnTo>
                  <a:pt x="1096486" y="1905"/>
                </a:lnTo>
                <a:cubicBezTo>
                  <a:pt x="1115424" y="1905"/>
                  <a:pt x="1142207" y="7733"/>
                  <a:pt x="1146017" y="38101"/>
                </a:cubicBezTo>
                <a:lnTo>
                  <a:pt x="1214597" y="188595"/>
                </a:lnTo>
                <a:cubicBezTo>
                  <a:pt x="1214597" y="207533"/>
                  <a:pt x="1187814" y="205741"/>
                  <a:pt x="1168876" y="205741"/>
                </a:cubicBezTo>
                <a:lnTo>
                  <a:pt x="4923" y="205741"/>
                </a:lnTo>
                <a:cubicBezTo>
                  <a:pt x="-14015" y="205741"/>
                  <a:pt x="27782" y="158003"/>
                  <a:pt x="27782" y="139065"/>
                </a:cubicBezTo>
                <a:lnTo>
                  <a:pt x="65882" y="45721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7572DF5-158D-B85A-8521-7AD4D2789332}"/>
              </a:ext>
            </a:extLst>
          </p:cNvPr>
          <p:cNvSpPr/>
          <p:nvPr/>
        </p:nvSpPr>
        <p:spPr>
          <a:xfrm>
            <a:off x="1182371" y="6133065"/>
            <a:ext cx="91438" cy="914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200"/>
          </a:p>
        </p:txBody>
      </p:sp>
      <p:pic>
        <p:nvPicPr>
          <p:cNvPr id="52" name="Picture 4" descr="東京メトロ、日比谷線の新型車両13000系を公開 2020年に向け、3扉と5扉が混在するすべてを4扉車両に更新 - トラベル Watch">
            <a:extLst>
              <a:ext uri="{FF2B5EF4-FFF2-40B4-BE49-F238E27FC236}">
                <a16:creationId xmlns:a16="http://schemas.microsoft.com/office/drawing/2014/main" id="{AB63F510-E611-A470-7BDF-FF3768BDA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1" t="58141" r="70473" b="40234"/>
          <a:stretch/>
        </p:blipFill>
        <p:spPr bwMode="auto">
          <a:xfrm>
            <a:off x="11343790" y="7756066"/>
            <a:ext cx="109758" cy="9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東京メトロ、日比谷線の新型車両13000系を公開 2020年に向け、3扉と5扉が混在するすべてを4扉車両に更新 - トラベル Watch">
            <a:extLst>
              <a:ext uri="{FF2B5EF4-FFF2-40B4-BE49-F238E27FC236}">
                <a16:creationId xmlns:a16="http://schemas.microsoft.com/office/drawing/2014/main" id="{42B5D849-531C-C86C-2FF7-6B2C19FEF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3" r="24167"/>
          <a:stretch/>
        </p:blipFill>
        <p:spPr bwMode="auto">
          <a:xfrm>
            <a:off x="3091526" y="3261990"/>
            <a:ext cx="484632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BE57B37-4FFB-5383-BF5E-4376051D2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rcRect l="14531"/>
          <a:stretch/>
        </p:blipFill>
        <p:spPr>
          <a:xfrm>
            <a:off x="16672561" y="6871138"/>
            <a:ext cx="1431074" cy="192304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2E46F43-28E3-AADE-0D87-D7D56CE59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</a:extLst>
          </a:blip>
          <a:srcRect l="14531"/>
          <a:stretch/>
        </p:blipFill>
        <p:spPr>
          <a:xfrm flipH="1">
            <a:off x="12223950" y="6799567"/>
            <a:ext cx="1373416" cy="199605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637DA7A-D86B-3089-9A30-547D40F8AC09}"/>
              </a:ext>
            </a:extLst>
          </p:cNvPr>
          <p:cNvSpPr/>
          <p:nvPr/>
        </p:nvSpPr>
        <p:spPr>
          <a:xfrm>
            <a:off x="9277006" y="4564772"/>
            <a:ext cx="1528504" cy="1937628"/>
          </a:xfrm>
          <a:custGeom>
            <a:avLst/>
            <a:gdLst>
              <a:gd name="connsiteX0" fmla="*/ 679468 w 764252"/>
              <a:gd name="connsiteY0" fmla="*/ 733982 h 968814"/>
              <a:gd name="connsiteX1" fmla="*/ 745134 w 764252"/>
              <a:gd name="connsiteY1" fmla="*/ 733982 h 968814"/>
              <a:gd name="connsiteX2" fmla="*/ 679370 w 764252"/>
              <a:gd name="connsiteY2" fmla="*/ 735638 h 968814"/>
              <a:gd name="connsiteX3" fmla="*/ 764134 w 764252"/>
              <a:gd name="connsiteY3" fmla="*/ 0 h 968814"/>
              <a:gd name="connsiteX4" fmla="*/ 764252 w 764252"/>
              <a:gd name="connsiteY4" fmla="*/ 0 h 968814"/>
              <a:gd name="connsiteX5" fmla="*/ 764252 w 764252"/>
              <a:gd name="connsiteY5" fmla="*/ 968814 h 968814"/>
              <a:gd name="connsiteX6" fmla="*/ 748495 w 764252"/>
              <a:gd name="connsiteY6" fmla="*/ 968814 h 968814"/>
              <a:gd name="connsiteX7" fmla="*/ 758569 w 764252"/>
              <a:gd name="connsiteY7" fmla="*/ 964988 h 968814"/>
              <a:gd name="connsiteX8" fmla="*/ 764134 w 764252"/>
              <a:gd name="connsiteY8" fmla="*/ 952669 h 968814"/>
              <a:gd name="connsiteX9" fmla="*/ 764134 w 764252"/>
              <a:gd name="connsiteY9" fmla="*/ 751404 h 968814"/>
              <a:gd name="connsiteX10" fmla="*/ 745134 w 764252"/>
              <a:gd name="connsiteY10" fmla="*/ 733982 h 968814"/>
              <a:gd name="connsiteX11" fmla="*/ 764134 w 764252"/>
              <a:gd name="connsiteY11" fmla="*/ 733982 h 968814"/>
              <a:gd name="connsiteX12" fmla="*/ 0 w 764252"/>
              <a:gd name="connsiteY12" fmla="*/ 0 h 968814"/>
              <a:gd name="connsiteX13" fmla="*/ 241 w 764252"/>
              <a:gd name="connsiteY13" fmla="*/ 0 h 968814"/>
              <a:gd name="connsiteX14" fmla="*/ 35708 w 764252"/>
              <a:gd name="connsiteY14" fmla="*/ 683924 h 968814"/>
              <a:gd name="connsiteX15" fmla="*/ 41749 w 764252"/>
              <a:gd name="connsiteY15" fmla="*/ 683612 h 968814"/>
              <a:gd name="connsiteX16" fmla="*/ 47343 w 764252"/>
              <a:gd name="connsiteY16" fmla="*/ 696045 h 968814"/>
              <a:gd name="connsiteX17" fmla="*/ 121012 w 764252"/>
              <a:gd name="connsiteY17" fmla="*/ 729101 h 968814"/>
              <a:gd name="connsiteX18" fmla="*/ 128923 w 764252"/>
              <a:gd name="connsiteY18" fmla="*/ 729819 h 968814"/>
              <a:gd name="connsiteX19" fmla="*/ 128923 w 764252"/>
              <a:gd name="connsiteY19" fmla="*/ 733982 h 968814"/>
              <a:gd name="connsiteX20" fmla="*/ 148102 w 764252"/>
              <a:gd name="connsiteY20" fmla="*/ 733982 h 968814"/>
              <a:gd name="connsiteX21" fmla="*/ 475697 w 764252"/>
              <a:gd name="connsiteY21" fmla="*/ 753263 h 968814"/>
              <a:gd name="connsiteX22" fmla="*/ 499157 w 764252"/>
              <a:gd name="connsiteY22" fmla="*/ 761846 h 968814"/>
              <a:gd name="connsiteX23" fmla="*/ 511266 w 764252"/>
              <a:gd name="connsiteY23" fmla="*/ 770409 h 968814"/>
              <a:gd name="connsiteX24" fmla="*/ 635627 w 764252"/>
              <a:gd name="connsiteY24" fmla="*/ 964072 h 968814"/>
              <a:gd name="connsiteX25" fmla="*/ 639194 w 764252"/>
              <a:gd name="connsiteY25" fmla="*/ 968814 h 968814"/>
              <a:gd name="connsiteX26" fmla="*/ 0 w 764252"/>
              <a:gd name="connsiteY26" fmla="*/ 968814 h 968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64252" h="968814">
                <a:moveTo>
                  <a:pt x="679468" y="733982"/>
                </a:moveTo>
                <a:lnTo>
                  <a:pt x="745134" y="733982"/>
                </a:lnTo>
                <a:lnTo>
                  <a:pt x="679370" y="735638"/>
                </a:lnTo>
                <a:close/>
                <a:moveTo>
                  <a:pt x="764134" y="0"/>
                </a:moveTo>
                <a:lnTo>
                  <a:pt x="764252" y="0"/>
                </a:lnTo>
                <a:lnTo>
                  <a:pt x="764252" y="968814"/>
                </a:lnTo>
                <a:lnTo>
                  <a:pt x="748495" y="968814"/>
                </a:lnTo>
                <a:lnTo>
                  <a:pt x="758569" y="964988"/>
                </a:lnTo>
                <a:cubicBezTo>
                  <a:pt x="762008" y="961836"/>
                  <a:pt x="764134" y="957480"/>
                  <a:pt x="764134" y="952669"/>
                </a:cubicBezTo>
                <a:lnTo>
                  <a:pt x="764134" y="751404"/>
                </a:lnTo>
                <a:cubicBezTo>
                  <a:pt x="764134" y="741781"/>
                  <a:pt x="755628" y="733982"/>
                  <a:pt x="745134" y="733982"/>
                </a:cubicBezTo>
                <a:lnTo>
                  <a:pt x="764134" y="733982"/>
                </a:lnTo>
                <a:close/>
                <a:moveTo>
                  <a:pt x="0" y="0"/>
                </a:moveTo>
                <a:lnTo>
                  <a:pt x="241" y="0"/>
                </a:lnTo>
                <a:lnTo>
                  <a:pt x="35708" y="683924"/>
                </a:lnTo>
                <a:lnTo>
                  <a:pt x="41749" y="683612"/>
                </a:lnTo>
                <a:lnTo>
                  <a:pt x="47343" y="696045"/>
                </a:lnTo>
                <a:cubicBezTo>
                  <a:pt x="61353" y="710908"/>
                  <a:pt x="87888" y="722815"/>
                  <a:pt x="121012" y="729101"/>
                </a:cubicBezTo>
                <a:lnTo>
                  <a:pt x="128923" y="729819"/>
                </a:lnTo>
                <a:lnTo>
                  <a:pt x="128923" y="733982"/>
                </a:lnTo>
                <a:lnTo>
                  <a:pt x="148102" y="733982"/>
                </a:lnTo>
                <a:lnTo>
                  <a:pt x="475697" y="753263"/>
                </a:lnTo>
                <a:lnTo>
                  <a:pt x="499157" y="761846"/>
                </a:lnTo>
                <a:cubicBezTo>
                  <a:pt x="506357" y="764999"/>
                  <a:pt x="511266" y="768004"/>
                  <a:pt x="511266" y="770409"/>
                </a:cubicBezTo>
                <a:cubicBezTo>
                  <a:pt x="558938" y="812791"/>
                  <a:pt x="635627" y="896984"/>
                  <a:pt x="635627" y="964072"/>
                </a:cubicBezTo>
                <a:lnTo>
                  <a:pt x="639194" y="968814"/>
                </a:lnTo>
                <a:lnTo>
                  <a:pt x="0" y="968814"/>
                </a:lnTo>
                <a:close/>
              </a:path>
            </a:pathLst>
          </a:custGeom>
          <a:gradFill>
            <a:gsLst>
              <a:gs pos="49000">
                <a:srgbClr val="FEFEFE"/>
              </a:gs>
              <a:gs pos="71000">
                <a:srgbClr val="B0B1B1"/>
              </a:gs>
              <a:gs pos="100000">
                <a:srgbClr val="72787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ja-JP" altLang="en-US" sz="720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E2B6048-A4B4-BC2D-4AA7-31E9DFAED59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5157"/>
          <a:stretch/>
        </p:blipFill>
        <p:spPr>
          <a:xfrm>
            <a:off x="12221032" y="6916436"/>
            <a:ext cx="1339328" cy="187774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6C9D9A1-CA33-138A-9285-C573732E1D5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5157"/>
          <a:stretch/>
        </p:blipFill>
        <p:spPr>
          <a:xfrm flipH="1">
            <a:off x="16706850" y="6916436"/>
            <a:ext cx="1396784" cy="187918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BE53EAE-12A0-539E-49E7-5C08E83A11BD}"/>
              </a:ext>
            </a:extLst>
          </p:cNvPr>
          <p:cNvSpPr/>
          <p:nvPr/>
        </p:nvSpPr>
        <p:spPr>
          <a:xfrm>
            <a:off x="12698839" y="7514563"/>
            <a:ext cx="62340" cy="61290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E9BDB8-B9B0-C555-CADC-2B7034719E63}"/>
              </a:ext>
            </a:extLst>
          </p:cNvPr>
          <p:cNvSpPr/>
          <p:nvPr/>
        </p:nvSpPr>
        <p:spPr>
          <a:xfrm>
            <a:off x="12580000" y="7515764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25F118-EE7A-0489-5F4B-6CC640B7CA10}"/>
              </a:ext>
            </a:extLst>
          </p:cNvPr>
          <p:cNvSpPr/>
          <p:nvPr/>
        </p:nvSpPr>
        <p:spPr>
          <a:xfrm>
            <a:off x="12590008" y="7614886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02295B-4AA4-C806-41F5-F863DBC9C513}"/>
              </a:ext>
            </a:extLst>
          </p:cNvPr>
          <p:cNvSpPr/>
          <p:nvPr/>
        </p:nvSpPr>
        <p:spPr>
          <a:xfrm>
            <a:off x="12613107" y="7725115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A7797B-4732-9E4D-C85C-A67D9A7165E7}"/>
              </a:ext>
            </a:extLst>
          </p:cNvPr>
          <p:cNvSpPr/>
          <p:nvPr/>
        </p:nvSpPr>
        <p:spPr>
          <a:xfrm>
            <a:off x="12639125" y="7814982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48BD20-A243-96BC-8CCD-94E1A2442B81}"/>
              </a:ext>
            </a:extLst>
          </p:cNvPr>
          <p:cNvSpPr/>
          <p:nvPr/>
        </p:nvSpPr>
        <p:spPr>
          <a:xfrm>
            <a:off x="12662393" y="7917761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0DF982-C26E-5586-4BF7-58A883D47FBC}"/>
              </a:ext>
            </a:extLst>
          </p:cNvPr>
          <p:cNvSpPr/>
          <p:nvPr/>
        </p:nvSpPr>
        <p:spPr>
          <a:xfrm>
            <a:off x="12722436" y="7540650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C61381-2D64-FBF7-2DB5-0B2B0FC9F222}"/>
              </a:ext>
            </a:extLst>
          </p:cNvPr>
          <p:cNvSpPr/>
          <p:nvPr/>
        </p:nvSpPr>
        <p:spPr>
          <a:xfrm>
            <a:off x="12602911" y="7542372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2BAD40-ECE9-A5B8-5919-019E890FFB3C}"/>
              </a:ext>
            </a:extLst>
          </p:cNvPr>
          <p:cNvSpPr/>
          <p:nvPr/>
        </p:nvSpPr>
        <p:spPr>
          <a:xfrm>
            <a:off x="12614888" y="7635038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59E445-7FAB-4C20-7231-225FD3A22DCC}"/>
              </a:ext>
            </a:extLst>
          </p:cNvPr>
          <p:cNvSpPr/>
          <p:nvPr/>
        </p:nvSpPr>
        <p:spPr>
          <a:xfrm>
            <a:off x="12635680" y="7743343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4873BDC-779B-A589-B20E-B301496433BA}"/>
              </a:ext>
            </a:extLst>
          </p:cNvPr>
          <p:cNvSpPr/>
          <p:nvPr/>
        </p:nvSpPr>
        <p:spPr>
          <a:xfrm>
            <a:off x="12662963" y="7835525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97905C-A2C2-6EC0-A547-996D1A858943}"/>
              </a:ext>
            </a:extLst>
          </p:cNvPr>
          <p:cNvSpPr/>
          <p:nvPr/>
        </p:nvSpPr>
        <p:spPr>
          <a:xfrm>
            <a:off x="12686745" y="7940968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4977C102-365D-9318-77A8-E08A4BE0B7B4}"/>
              </a:ext>
            </a:extLst>
          </p:cNvPr>
          <p:cNvSpPr/>
          <p:nvPr/>
        </p:nvSpPr>
        <p:spPr>
          <a:xfrm>
            <a:off x="17558506" y="7493825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BF62F1DA-67A8-2097-0C55-9C86AB6FD495}"/>
              </a:ext>
            </a:extLst>
          </p:cNvPr>
          <p:cNvSpPr/>
          <p:nvPr/>
        </p:nvSpPr>
        <p:spPr>
          <a:xfrm>
            <a:off x="17582858" y="7517032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B33A583B-499D-A1FB-0C14-ADF7BE623A1F}"/>
              </a:ext>
            </a:extLst>
          </p:cNvPr>
          <p:cNvSpPr/>
          <p:nvPr/>
        </p:nvSpPr>
        <p:spPr>
          <a:xfrm>
            <a:off x="17678796" y="7493023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AA9AFDD9-1D6B-0DF3-F031-2D1D4A2755A2}"/>
              </a:ext>
            </a:extLst>
          </p:cNvPr>
          <p:cNvSpPr/>
          <p:nvPr/>
        </p:nvSpPr>
        <p:spPr>
          <a:xfrm>
            <a:off x="17702076" y="7517032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B8C4DF6B-2357-F5E2-6C8B-CB97D4D0F165}"/>
              </a:ext>
            </a:extLst>
          </p:cNvPr>
          <p:cNvSpPr/>
          <p:nvPr/>
        </p:nvSpPr>
        <p:spPr>
          <a:xfrm>
            <a:off x="17661669" y="7603274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859D8633-0715-CD3D-00A5-99E585A247F1}"/>
              </a:ext>
            </a:extLst>
          </p:cNvPr>
          <p:cNvSpPr/>
          <p:nvPr/>
        </p:nvSpPr>
        <p:spPr>
          <a:xfrm>
            <a:off x="17684949" y="7627283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E53F93DE-3ECB-4BE5-A138-BA19F552E1EC}"/>
              </a:ext>
            </a:extLst>
          </p:cNvPr>
          <p:cNvSpPr/>
          <p:nvPr/>
        </p:nvSpPr>
        <p:spPr>
          <a:xfrm>
            <a:off x="17640441" y="7705236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C2341E17-1565-6AC8-B802-90887E13B5B9}"/>
              </a:ext>
            </a:extLst>
          </p:cNvPr>
          <p:cNvSpPr/>
          <p:nvPr/>
        </p:nvSpPr>
        <p:spPr>
          <a:xfrm>
            <a:off x="17664793" y="7728443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48F11DA9-913D-25F0-EF18-E8829FAD42A3}"/>
              </a:ext>
            </a:extLst>
          </p:cNvPr>
          <p:cNvSpPr/>
          <p:nvPr/>
        </p:nvSpPr>
        <p:spPr>
          <a:xfrm>
            <a:off x="17612969" y="7802383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9E6209BB-A917-373D-7798-5BDA5EA86165}"/>
              </a:ext>
            </a:extLst>
          </p:cNvPr>
          <p:cNvSpPr/>
          <p:nvPr/>
        </p:nvSpPr>
        <p:spPr>
          <a:xfrm>
            <a:off x="17637321" y="7825590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FF16E428-F6E7-D354-0F9B-439A0F541B82}"/>
              </a:ext>
            </a:extLst>
          </p:cNvPr>
          <p:cNvSpPr/>
          <p:nvPr/>
        </p:nvSpPr>
        <p:spPr>
          <a:xfrm>
            <a:off x="17582858" y="7910561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0" name="Oval 1059">
            <a:extLst>
              <a:ext uri="{FF2B5EF4-FFF2-40B4-BE49-F238E27FC236}">
                <a16:creationId xmlns:a16="http://schemas.microsoft.com/office/drawing/2014/main" id="{74AA92C8-500A-656D-69CC-4379E1F29656}"/>
              </a:ext>
            </a:extLst>
          </p:cNvPr>
          <p:cNvSpPr/>
          <p:nvPr/>
        </p:nvSpPr>
        <p:spPr>
          <a:xfrm>
            <a:off x="17607210" y="7933768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F8E693F-D9CD-DAE8-14C0-6072AE43AC94}"/>
              </a:ext>
            </a:extLst>
          </p:cNvPr>
          <p:cNvSpPr/>
          <p:nvPr/>
        </p:nvSpPr>
        <p:spPr>
          <a:xfrm>
            <a:off x="12809953" y="7528244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828D5C-78E4-40CC-15A5-07BD5AFAEEE0}"/>
              </a:ext>
            </a:extLst>
          </p:cNvPr>
          <p:cNvSpPr/>
          <p:nvPr/>
        </p:nvSpPr>
        <p:spPr>
          <a:xfrm>
            <a:off x="12832864" y="7554852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7A305F-D9F3-EF90-46F5-C6B1585F0816}"/>
              </a:ext>
            </a:extLst>
          </p:cNvPr>
          <p:cNvSpPr/>
          <p:nvPr/>
        </p:nvSpPr>
        <p:spPr>
          <a:xfrm>
            <a:off x="13051471" y="7560836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EC13545-2F9A-18D7-DF54-3FF71D855B45}"/>
              </a:ext>
            </a:extLst>
          </p:cNvPr>
          <p:cNvSpPr/>
          <p:nvPr/>
        </p:nvSpPr>
        <p:spPr>
          <a:xfrm>
            <a:off x="13074382" y="7587444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1D14671-5EA6-6DBD-C775-83B99395BD91}"/>
              </a:ext>
            </a:extLst>
          </p:cNvPr>
          <p:cNvSpPr/>
          <p:nvPr/>
        </p:nvSpPr>
        <p:spPr>
          <a:xfrm>
            <a:off x="13175487" y="7570931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BE179E-D386-3537-CC28-CDBA6506D3D5}"/>
              </a:ext>
            </a:extLst>
          </p:cNvPr>
          <p:cNvSpPr/>
          <p:nvPr/>
        </p:nvSpPr>
        <p:spPr>
          <a:xfrm>
            <a:off x="13198398" y="7597539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5389CC3-C07A-56E1-7861-8AB583BA3D47}"/>
              </a:ext>
            </a:extLst>
          </p:cNvPr>
          <p:cNvSpPr/>
          <p:nvPr/>
        </p:nvSpPr>
        <p:spPr>
          <a:xfrm>
            <a:off x="12927456" y="7546348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99AA48F-0984-03AA-0F36-BE6237535B36}"/>
              </a:ext>
            </a:extLst>
          </p:cNvPr>
          <p:cNvSpPr/>
          <p:nvPr/>
        </p:nvSpPr>
        <p:spPr>
          <a:xfrm>
            <a:off x="12950367" y="7572956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CA2D26CA-A211-5428-E30A-4E3875801C8B}"/>
              </a:ext>
            </a:extLst>
          </p:cNvPr>
          <p:cNvSpPr/>
          <p:nvPr/>
        </p:nvSpPr>
        <p:spPr>
          <a:xfrm>
            <a:off x="17740130" y="7686078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2FC5D653-ADB3-1B3A-75EE-D8205FFCC687}"/>
              </a:ext>
            </a:extLst>
          </p:cNvPr>
          <p:cNvSpPr/>
          <p:nvPr/>
        </p:nvSpPr>
        <p:spPr>
          <a:xfrm>
            <a:off x="17062666" y="7558303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40D8E35C-2E8F-61B0-1B22-8C32794BE1E8}"/>
              </a:ext>
            </a:extLst>
          </p:cNvPr>
          <p:cNvSpPr/>
          <p:nvPr/>
        </p:nvSpPr>
        <p:spPr>
          <a:xfrm>
            <a:off x="17087018" y="7581510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D8C3F39F-D2C4-6098-BC87-9D5E00334472}"/>
              </a:ext>
            </a:extLst>
          </p:cNvPr>
          <p:cNvSpPr/>
          <p:nvPr/>
        </p:nvSpPr>
        <p:spPr>
          <a:xfrm>
            <a:off x="17183494" y="7543934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DF4BC2D9-996A-7FB8-76CC-A17EAD586A25}"/>
              </a:ext>
            </a:extLst>
          </p:cNvPr>
          <p:cNvSpPr/>
          <p:nvPr/>
        </p:nvSpPr>
        <p:spPr>
          <a:xfrm>
            <a:off x="17207846" y="7567141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2" name="Oval 1031">
            <a:extLst>
              <a:ext uri="{FF2B5EF4-FFF2-40B4-BE49-F238E27FC236}">
                <a16:creationId xmlns:a16="http://schemas.microsoft.com/office/drawing/2014/main" id="{8D8AC637-13C3-39B8-8997-5A6D2BCFDFED}"/>
              </a:ext>
            </a:extLst>
          </p:cNvPr>
          <p:cNvSpPr/>
          <p:nvPr/>
        </p:nvSpPr>
        <p:spPr>
          <a:xfrm>
            <a:off x="17309134" y="7521043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AD191B61-FA67-DB37-37EB-30822330B27D}"/>
              </a:ext>
            </a:extLst>
          </p:cNvPr>
          <p:cNvSpPr/>
          <p:nvPr/>
        </p:nvSpPr>
        <p:spPr>
          <a:xfrm>
            <a:off x="17333486" y="7544250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8" name="Oval 1037">
            <a:extLst>
              <a:ext uri="{FF2B5EF4-FFF2-40B4-BE49-F238E27FC236}">
                <a16:creationId xmlns:a16="http://schemas.microsoft.com/office/drawing/2014/main" id="{84288CC1-444E-5E90-4D2E-8E7650DF2DB3}"/>
              </a:ext>
            </a:extLst>
          </p:cNvPr>
          <p:cNvSpPr/>
          <p:nvPr/>
        </p:nvSpPr>
        <p:spPr>
          <a:xfrm>
            <a:off x="17441614" y="7506850"/>
            <a:ext cx="62340" cy="55217"/>
          </a:xfrm>
          <a:prstGeom prst="ellipse">
            <a:avLst/>
          </a:prstGeom>
          <a:solidFill>
            <a:srgbClr val="707B84"/>
          </a:solidFill>
          <a:ln>
            <a:noFill/>
          </a:ln>
          <a:effectLst>
            <a:glow rad="25400">
              <a:srgbClr val="707B84">
                <a:alpha val="8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7F409818-2B75-1567-A519-978FE114321F}"/>
              </a:ext>
            </a:extLst>
          </p:cNvPr>
          <p:cNvSpPr/>
          <p:nvPr/>
        </p:nvSpPr>
        <p:spPr>
          <a:xfrm>
            <a:off x="17465966" y="7530057"/>
            <a:ext cx="7200" cy="7200"/>
          </a:xfrm>
          <a:prstGeom prst="ellipse">
            <a:avLst/>
          </a:prstGeom>
          <a:solidFill>
            <a:srgbClr val="212121"/>
          </a:solidFill>
          <a:ln>
            <a:noFill/>
          </a:ln>
          <a:effectLst>
            <a:glow rad="38100">
              <a:schemeClr val="tx1">
                <a:alpha val="8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5D30D996-D749-6F0F-8795-E24FA7FBCD14}"/>
              </a:ext>
            </a:extLst>
          </p:cNvPr>
          <p:cNvSpPr/>
          <p:nvPr/>
        </p:nvSpPr>
        <p:spPr>
          <a:xfrm>
            <a:off x="12808140" y="7940214"/>
            <a:ext cx="572464" cy="123857"/>
          </a:xfrm>
          <a:custGeom>
            <a:avLst/>
            <a:gdLst>
              <a:gd name="connsiteX0" fmla="*/ 0 w 613280"/>
              <a:gd name="connsiteY0" fmla="*/ 0 h 113558"/>
              <a:gd name="connsiteX1" fmla="*/ 613280 w 613280"/>
              <a:gd name="connsiteY1" fmla="*/ 0 h 113558"/>
              <a:gd name="connsiteX2" fmla="*/ 613280 w 613280"/>
              <a:gd name="connsiteY2" fmla="*/ 113558 h 113558"/>
              <a:gd name="connsiteX3" fmla="*/ 0 w 613280"/>
              <a:gd name="connsiteY3" fmla="*/ 113558 h 113558"/>
              <a:gd name="connsiteX4" fmla="*/ 0 w 613280"/>
              <a:gd name="connsiteY4" fmla="*/ 0 h 113558"/>
              <a:gd name="connsiteX0" fmla="*/ 0 w 613280"/>
              <a:gd name="connsiteY0" fmla="*/ 0 h 159278"/>
              <a:gd name="connsiteX1" fmla="*/ 613280 w 613280"/>
              <a:gd name="connsiteY1" fmla="*/ 0 h 159278"/>
              <a:gd name="connsiteX2" fmla="*/ 609470 w 613280"/>
              <a:gd name="connsiteY2" fmla="*/ 159278 h 159278"/>
              <a:gd name="connsiteX3" fmla="*/ 0 w 613280"/>
              <a:gd name="connsiteY3" fmla="*/ 113558 h 159278"/>
              <a:gd name="connsiteX4" fmla="*/ 0 w 613280"/>
              <a:gd name="connsiteY4" fmla="*/ 0 h 159278"/>
              <a:gd name="connsiteX0" fmla="*/ 0 w 611375"/>
              <a:gd name="connsiteY0" fmla="*/ 0 h 159278"/>
              <a:gd name="connsiteX1" fmla="*/ 611375 w 611375"/>
              <a:gd name="connsiteY1" fmla="*/ 66675 h 159278"/>
              <a:gd name="connsiteX2" fmla="*/ 609470 w 611375"/>
              <a:gd name="connsiteY2" fmla="*/ 159278 h 159278"/>
              <a:gd name="connsiteX3" fmla="*/ 0 w 611375"/>
              <a:gd name="connsiteY3" fmla="*/ 113558 h 159278"/>
              <a:gd name="connsiteX4" fmla="*/ 0 w 611375"/>
              <a:gd name="connsiteY4" fmla="*/ 0 h 159278"/>
              <a:gd name="connsiteX0" fmla="*/ 0 w 611375"/>
              <a:gd name="connsiteY0" fmla="*/ 0 h 212354"/>
              <a:gd name="connsiteX1" fmla="*/ 611375 w 611375"/>
              <a:gd name="connsiteY1" fmla="*/ 66675 h 212354"/>
              <a:gd name="connsiteX2" fmla="*/ 609470 w 611375"/>
              <a:gd name="connsiteY2" fmla="*/ 212354 h 212354"/>
              <a:gd name="connsiteX3" fmla="*/ 0 w 611375"/>
              <a:gd name="connsiteY3" fmla="*/ 113558 h 212354"/>
              <a:gd name="connsiteX4" fmla="*/ 0 w 611375"/>
              <a:gd name="connsiteY4" fmla="*/ 0 h 212354"/>
              <a:gd name="connsiteX0" fmla="*/ 0 w 611375"/>
              <a:gd name="connsiteY0" fmla="*/ 0 h 191713"/>
              <a:gd name="connsiteX1" fmla="*/ 611375 w 611375"/>
              <a:gd name="connsiteY1" fmla="*/ 66675 h 191713"/>
              <a:gd name="connsiteX2" fmla="*/ 609470 w 611375"/>
              <a:gd name="connsiteY2" fmla="*/ 191713 h 191713"/>
              <a:gd name="connsiteX3" fmla="*/ 0 w 611375"/>
              <a:gd name="connsiteY3" fmla="*/ 113558 h 191713"/>
              <a:gd name="connsiteX4" fmla="*/ 0 w 611375"/>
              <a:gd name="connsiteY4" fmla="*/ 0 h 191713"/>
              <a:gd name="connsiteX0" fmla="*/ 0 w 611375"/>
              <a:gd name="connsiteY0" fmla="*/ 0 h 191713"/>
              <a:gd name="connsiteX1" fmla="*/ 611375 w 611375"/>
              <a:gd name="connsiteY1" fmla="*/ 84368 h 191713"/>
              <a:gd name="connsiteX2" fmla="*/ 609470 w 611375"/>
              <a:gd name="connsiteY2" fmla="*/ 191713 h 191713"/>
              <a:gd name="connsiteX3" fmla="*/ 0 w 611375"/>
              <a:gd name="connsiteY3" fmla="*/ 113558 h 191713"/>
              <a:gd name="connsiteX4" fmla="*/ 0 w 611375"/>
              <a:gd name="connsiteY4" fmla="*/ 0 h 19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5" h="191713">
                <a:moveTo>
                  <a:pt x="0" y="0"/>
                </a:moveTo>
                <a:lnTo>
                  <a:pt x="611375" y="84368"/>
                </a:lnTo>
                <a:lnTo>
                  <a:pt x="609470" y="191713"/>
                </a:lnTo>
                <a:lnTo>
                  <a:pt x="0" y="11355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87F"/>
              </a:gs>
              <a:gs pos="69000">
                <a:srgbClr val="C75840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>
            <a:glow rad="63500">
              <a:srgbClr val="C75840">
                <a:alpha val="9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2" name="Picture 1041">
            <a:extLst>
              <a:ext uri="{FF2B5EF4-FFF2-40B4-BE49-F238E27FC236}">
                <a16:creationId xmlns:a16="http://schemas.microsoft.com/office/drawing/2014/main" id="{CE278245-3E4E-6CF1-46E0-B13925440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660" y="5768339"/>
            <a:ext cx="2438400" cy="2438400"/>
          </a:xfrm>
          <a:prstGeom prst="rect">
            <a:avLst/>
          </a:prstGeom>
        </p:spPr>
      </p:pic>
      <p:sp>
        <p:nvSpPr>
          <p:cNvPr id="1043" name="Rectangle 1039">
            <a:extLst>
              <a:ext uri="{FF2B5EF4-FFF2-40B4-BE49-F238E27FC236}">
                <a16:creationId xmlns:a16="http://schemas.microsoft.com/office/drawing/2014/main" id="{7D126A65-50F8-F20A-E956-AB218D286F28}"/>
              </a:ext>
            </a:extLst>
          </p:cNvPr>
          <p:cNvSpPr/>
          <p:nvPr/>
        </p:nvSpPr>
        <p:spPr>
          <a:xfrm flipH="1">
            <a:off x="16949866" y="7927450"/>
            <a:ext cx="530360" cy="144863"/>
          </a:xfrm>
          <a:custGeom>
            <a:avLst/>
            <a:gdLst>
              <a:gd name="connsiteX0" fmla="*/ 0 w 613280"/>
              <a:gd name="connsiteY0" fmla="*/ 0 h 113558"/>
              <a:gd name="connsiteX1" fmla="*/ 613280 w 613280"/>
              <a:gd name="connsiteY1" fmla="*/ 0 h 113558"/>
              <a:gd name="connsiteX2" fmla="*/ 613280 w 613280"/>
              <a:gd name="connsiteY2" fmla="*/ 113558 h 113558"/>
              <a:gd name="connsiteX3" fmla="*/ 0 w 613280"/>
              <a:gd name="connsiteY3" fmla="*/ 113558 h 113558"/>
              <a:gd name="connsiteX4" fmla="*/ 0 w 613280"/>
              <a:gd name="connsiteY4" fmla="*/ 0 h 113558"/>
              <a:gd name="connsiteX0" fmla="*/ 0 w 613280"/>
              <a:gd name="connsiteY0" fmla="*/ 0 h 159278"/>
              <a:gd name="connsiteX1" fmla="*/ 613280 w 613280"/>
              <a:gd name="connsiteY1" fmla="*/ 0 h 159278"/>
              <a:gd name="connsiteX2" fmla="*/ 609470 w 613280"/>
              <a:gd name="connsiteY2" fmla="*/ 159278 h 159278"/>
              <a:gd name="connsiteX3" fmla="*/ 0 w 613280"/>
              <a:gd name="connsiteY3" fmla="*/ 113558 h 159278"/>
              <a:gd name="connsiteX4" fmla="*/ 0 w 613280"/>
              <a:gd name="connsiteY4" fmla="*/ 0 h 159278"/>
              <a:gd name="connsiteX0" fmla="*/ 0 w 611375"/>
              <a:gd name="connsiteY0" fmla="*/ 0 h 159278"/>
              <a:gd name="connsiteX1" fmla="*/ 611375 w 611375"/>
              <a:gd name="connsiteY1" fmla="*/ 66675 h 159278"/>
              <a:gd name="connsiteX2" fmla="*/ 609470 w 611375"/>
              <a:gd name="connsiteY2" fmla="*/ 159278 h 159278"/>
              <a:gd name="connsiteX3" fmla="*/ 0 w 611375"/>
              <a:gd name="connsiteY3" fmla="*/ 113558 h 159278"/>
              <a:gd name="connsiteX4" fmla="*/ 0 w 611375"/>
              <a:gd name="connsiteY4" fmla="*/ 0 h 159278"/>
              <a:gd name="connsiteX0" fmla="*/ 0 w 611375"/>
              <a:gd name="connsiteY0" fmla="*/ 0 h 159278"/>
              <a:gd name="connsiteX1" fmla="*/ 611375 w 611375"/>
              <a:gd name="connsiteY1" fmla="*/ 76178 h 159278"/>
              <a:gd name="connsiteX2" fmla="*/ 609470 w 611375"/>
              <a:gd name="connsiteY2" fmla="*/ 159278 h 159278"/>
              <a:gd name="connsiteX3" fmla="*/ 0 w 611375"/>
              <a:gd name="connsiteY3" fmla="*/ 113558 h 159278"/>
              <a:gd name="connsiteX4" fmla="*/ 0 w 611375"/>
              <a:gd name="connsiteY4" fmla="*/ 0 h 159278"/>
              <a:gd name="connsiteX0" fmla="*/ 0 w 611375"/>
              <a:gd name="connsiteY0" fmla="*/ 0 h 180660"/>
              <a:gd name="connsiteX1" fmla="*/ 611375 w 611375"/>
              <a:gd name="connsiteY1" fmla="*/ 76178 h 180660"/>
              <a:gd name="connsiteX2" fmla="*/ 609469 w 611375"/>
              <a:gd name="connsiteY2" fmla="*/ 180660 h 180660"/>
              <a:gd name="connsiteX3" fmla="*/ 0 w 611375"/>
              <a:gd name="connsiteY3" fmla="*/ 113558 h 180660"/>
              <a:gd name="connsiteX4" fmla="*/ 0 w 611375"/>
              <a:gd name="connsiteY4" fmla="*/ 0 h 18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75" h="180660">
                <a:moveTo>
                  <a:pt x="0" y="0"/>
                </a:moveTo>
                <a:lnTo>
                  <a:pt x="611375" y="76178"/>
                </a:lnTo>
                <a:cubicBezTo>
                  <a:pt x="610740" y="111005"/>
                  <a:pt x="610104" y="145833"/>
                  <a:pt x="609469" y="180660"/>
                </a:cubicBezTo>
                <a:lnTo>
                  <a:pt x="0" y="11355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87F"/>
              </a:gs>
              <a:gs pos="69000">
                <a:srgbClr val="C75840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>
            <a:glow rad="63500">
              <a:srgbClr val="C75840">
                <a:alpha val="9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68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691EDA-C634-AB01-90CD-244C86913BC6}"/>
              </a:ext>
            </a:extLst>
          </p:cNvPr>
          <p:cNvSpPr/>
          <p:nvPr/>
        </p:nvSpPr>
        <p:spPr>
          <a:xfrm>
            <a:off x="525897" y="5504688"/>
            <a:ext cx="19034578" cy="5120640"/>
          </a:xfrm>
          <a:prstGeom prst="rect">
            <a:avLst/>
          </a:prstGeom>
          <a:gradFill flip="none" rotWithShape="1">
            <a:gsLst>
              <a:gs pos="0">
                <a:srgbClr val="A5AAB5"/>
              </a:gs>
              <a:gs pos="100000">
                <a:srgbClr val="767C7F"/>
              </a:gs>
              <a:gs pos="19000">
                <a:srgbClr val="D4D4DA"/>
              </a:gs>
              <a:gs pos="46000">
                <a:srgbClr val="A8AEB8"/>
              </a:gs>
              <a:gs pos="97000">
                <a:srgbClr val="C2C3C8"/>
              </a:gs>
              <a:gs pos="67000">
                <a:srgbClr val="D4D4D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B32730-66A1-E6E0-4FB8-5F40BFF4CB1F}"/>
              </a:ext>
            </a:extLst>
          </p:cNvPr>
          <p:cNvSpPr/>
          <p:nvPr/>
        </p:nvSpPr>
        <p:spPr>
          <a:xfrm>
            <a:off x="511791" y="9428870"/>
            <a:ext cx="19034578" cy="1196457"/>
          </a:xfrm>
          <a:prstGeom prst="rect">
            <a:avLst/>
          </a:prstGeom>
          <a:gradFill flip="none" rotWithShape="1">
            <a:gsLst>
              <a:gs pos="0">
                <a:srgbClr val="A8AEB8">
                  <a:alpha val="0"/>
                </a:srgbClr>
              </a:gs>
              <a:gs pos="100000">
                <a:srgbClr val="737373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東京メトロ13000系13008の側面写真｜RailFile.jp｜鉄道車両サイドビューの図鑑">
            <a:extLst>
              <a:ext uri="{FF2B5EF4-FFF2-40B4-BE49-F238E27FC236}">
                <a16:creationId xmlns:a16="http://schemas.microsoft.com/office/drawing/2014/main" id="{D3441192-B0AE-3306-174A-AA50BAA4E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brightnessContrast bright="-11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373" b="20562"/>
          <a:stretch/>
        </p:blipFill>
        <p:spPr bwMode="auto">
          <a:xfrm>
            <a:off x="0" y="286212"/>
            <a:ext cx="20491938" cy="535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9F848-BEEE-9F15-5BAD-79618AF3E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458" y="5151197"/>
            <a:ext cx="5159640" cy="5358383"/>
          </a:xfrm>
          <a:prstGeom prst="rect">
            <a:avLst/>
          </a:prstGeom>
        </p:spPr>
      </p:pic>
      <p:pic>
        <p:nvPicPr>
          <p:cNvPr id="1028" name="Picture 4" descr="東京メトロ 日比谷線 新型車両13000系報道公開 | 鉄道ニュース | 鉄道チャンネル">
            <a:extLst>
              <a:ext uri="{FF2B5EF4-FFF2-40B4-BE49-F238E27FC236}">
                <a16:creationId xmlns:a16="http://schemas.microsoft.com/office/drawing/2014/main" id="{DBE0C7BD-2396-FBB1-FDE6-71F8877A7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498" y="11356591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CD241C-C933-30D6-8177-BA8314BF76D2}"/>
              </a:ext>
            </a:extLst>
          </p:cNvPr>
          <p:cNvSpPr/>
          <p:nvPr/>
        </p:nvSpPr>
        <p:spPr>
          <a:xfrm>
            <a:off x="525896" y="8906255"/>
            <a:ext cx="18733402" cy="365760"/>
          </a:xfrm>
          <a:custGeom>
            <a:avLst/>
            <a:gdLst>
              <a:gd name="connsiteX0" fmla="*/ 0 w 18713079"/>
              <a:gd name="connsiteY0" fmla="*/ 0 h 365760"/>
              <a:gd name="connsiteX1" fmla="*/ 18713079 w 18713079"/>
              <a:gd name="connsiteY1" fmla="*/ 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13079"/>
              <a:gd name="connsiteY0" fmla="*/ 0 h 365760"/>
              <a:gd name="connsiteX1" fmla="*/ 18570840 w 18713079"/>
              <a:gd name="connsiteY1" fmla="*/ 508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13079"/>
              <a:gd name="connsiteY0" fmla="*/ 0 h 365760"/>
              <a:gd name="connsiteX1" fmla="*/ 18672440 w 18713079"/>
              <a:gd name="connsiteY1" fmla="*/ 508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33400"/>
              <a:gd name="connsiteY0" fmla="*/ 0 h 365760"/>
              <a:gd name="connsiteX1" fmla="*/ 18672440 w 18733400"/>
              <a:gd name="connsiteY1" fmla="*/ 5080 h 365760"/>
              <a:gd name="connsiteX2" fmla="*/ 18733400 w 18733400"/>
              <a:gd name="connsiteY2" fmla="*/ 365760 h 365760"/>
              <a:gd name="connsiteX3" fmla="*/ 0 w 18733400"/>
              <a:gd name="connsiteY3" fmla="*/ 365760 h 365760"/>
              <a:gd name="connsiteX4" fmla="*/ 0 w 18733400"/>
              <a:gd name="connsiteY4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33400" h="365760">
                <a:moveTo>
                  <a:pt x="0" y="0"/>
                </a:moveTo>
                <a:lnTo>
                  <a:pt x="18672440" y="5080"/>
                </a:lnTo>
                <a:lnTo>
                  <a:pt x="1873340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3844A5-4CF6-AEE2-8FF9-41C90CE6C14D}"/>
              </a:ext>
            </a:extLst>
          </p:cNvPr>
          <p:cNvSpPr/>
          <p:nvPr/>
        </p:nvSpPr>
        <p:spPr>
          <a:xfrm>
            <a:off x="525897" y="9064394"/>
            <a:ext cx="18734234" cy="208346"/>
          </a:xfrm>
          <a:custGeom>
            <a:avLst/>
            <a:gdLst>
              <a:gd name="connsiteX0" fmla="*/ 0 w 18722803"/>
              <a:gd name="connsiteY0" fmla="*/ 0 h 208346"/>
              <a:gd name="connsiteX1" fmla="*/ 18722803 w 18722803"/>
              <a:gd name="connsiteY1" fmla="*/ 0 h 208346"/>
              <a:gd name="connsiteX2" fmla="*/ 18722803 w 18722803"/>
              <a:gd name="connsiteY2" fmla="*/ 208346 h 208346"/>
              <a:gd name="connsiteX3" fmla="*/ 0 w 18722803"/>
              <a:gd name="connsiteY3" fmla="*/ 208346 h 208346"/>
              <a:gd name="connsiteX4" fmla="*/ 0 w 18722803"/>
              <a:gd name="connsiteY4" fmla="*/ 0 h 208346"/>
              <a:gd name="connsiteX0" fmla="*/ 0 w 18722803"/>
              <a:gd name="connsiteY0" fmla="*/ 0 h 208346"/>
              <a:gd name="connsiteX1" fmla="*/ 18696134 w 18722803"/>
              <a:gd name="connsiteY1" fmla="*/ 3810 h 208346"/>
              <a:gd name="connsiteX2" fmla="*/ 18722803 w 18722803"/>
              <a:gd name="connsiteY2" fmla="*/ 208346 h 208346"/>
              <a:gd name="connsiteX3" fmla="*/ 0 w 18722803"/>
              <a:gd name="connsiteY3" fmla="*/ 208346 h 208346"/>
              <a:gd name="connsiteX4" fmla="*/ 0 w 18722803"/>
              <a:gd name="connsiteY4" fmla="*/ 0 h 208346"/>
              <a:gd name="connsiteX0" fmla="*/ 0 w 18734234"/>
              <a:gd name="connsiteY0" fmla="*/ 0 h 208346"/>
              <a:gd name="connsiteX1" fmla="*/ 18696134 w 18734234"/>
              <a:gd name="connsiteY1" fmla="*/ 3810 h 208346"/>
              <a:gd name="connsiteX2" fmla="*/ 18734234 w 18734234"/>
              <a:gd name="connsiteY2" fmla="*/ 208346 h 208346"/>
              <a:gd name="connsiteX3" fmla="*/ 0 w 18734234"/>
              <a:gd name="connsiteY3" fmla="*/ 208346 h 208346"/>
              <a:gd name="connsiteX4" fmla="*/ 0 w 18734234"/>
              <a:gd name="connsiteY4" fmla="*/ 0 h 208346"/>
              <a:gd name="connsiteX0" fmla="*/ 0 w 18734234"/>
              <a:gd name="connsiteY0" fmla="*/ 0 h 208346"/>
              <a:gd name="connsiteX1" fmla="*/ 18701849 w 18734234"/>
              <a:gd name="connsiteY1" fmla="*/ 3810 h 208346"/>
              <a:gd name="connsiteX2" fmla="*/ 18734234 w 18734234"/>
              <a:gd name="connsiteY2" fmla="*/ 208346 h 208346"/>
              <a:gd name="connsiteX3" fmla="*/ 0 w 18734234"/>
              <a:gd name="connsiteY3" fmla="*/ 208346 h 208346"/>
              <a:gd name="connsiteX4" fmla="*/ 0 w 18734234"/>
              <a:gd name="connsiteY4" fmla="*/ 0 h 20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34234" h="208346">
                <a:moveTo>
                  <a:pt x="0" y="0"/>
                </a:moveTo>
                <a:lnTo>
                  <a:pt x="18701849" y="3810"/>
                </a:lnTo>
                <a:lnTo>
                  <a:pt x="18734234" y="208346"/>
                </a:lnTo>
                <a:lnTo>
                  <a:pt x="0" y="208346"/>
                </a:lnTo>
                <a:lnTo>
                  <a:pt x="0" y="0"/>
                </a:lnTo>
                <a:close/>
              </a:path>
            </a:pathLst>
          </a:custGeom>
          <a:solidFill>
            <a:srgbClr val="DADB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2CE1F0-3634-C507-9627-12A6A8D5AE94}"/>
              </a:ext>
            </a:extLst>
          </p:cNvPr>
          <p:cNvSpPr/>
          <p:nvPr/>
        </p:nvSpPr>
        <p:spPr>
          <a:xfrm flipV="1">
            <a:off x="525064" y="8979151"/>
            <a:ext cx="18702102" cy="87377"/>
          </a:xfrm>
          <a:custGeom>
            <a:avLst/>
            <a:gdLst>
              <a:gd name="connsiteX0" fmla="*/ 0 w 18702102"/>
              <a:gd name="connsiteY0" fmla="*/ 0 h 85472"/>
              <a:gd name="connsiteX1" fmla="*/ 18702102 w 18702102"/>
              <a:gd name="connsiteY1" fmla="*/ 0 h 85472"/>
              <a:gd name="connsiteX2" fmla="*/ 18702102 w 18702102"/>
              <a:gd name="connsiteY2" fmla="*/ 85472 h 85472"/>
              <a:gd name="connsiteX3" fmla="*/ 0 w 18702102"/>
              <a:gd name="connsiteY3" fmla="*/ 85472 h 85472"/>
              <a:gd name="connsiteX4" fmla="*/ 0 w 18702102"/>
              <a:gd name="connsiteY4" fmla="*/ 0 h 85472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1147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8768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4958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2102" h="87377">
                <a:moveTo>
                  <a:pt x="0" y="0"/>
                </a:moveTo>
                <a:lnTo>
                  <a:pt x="18702102" y="0"/>
                </a:lnTo>
                <a:lnTo>
                  <a:pt x="18684958" y="87377"/>
                </a:lnTo>
                <a:lnTo>
                  <a:pt x="0" y="85472"/>
                </a:lnTo>
                <a:lnTo>
                  <a:pt x="0" y="0"/>
                </a:lnTo>
                <a:close/>
              </a:path>
            </a:pathLst>
          </a:custGeom>
          <a:solidFill>
            <a:srgbClr val="90B9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C420C8-234E-2633-F6E1-7ED7DB02828E}"/>
              </a:ext>
            </a:extLst>
          </p:cNvPr>
          <p:cNvSpPr/>
          <p:nvPr/>
        </p:nvSpPr>
        <p:spPr>
          <a:xfrm>
            <a:off x="525064" y="5518404"/>
            <a:ext cx="19021875" cy="388620"/>
          </a:xfrm>
          <a:prstGeom prst="rect">
            <a:avLst/>
          </a:prstGeom>
          <a:solidFill>
            <a:srgbClr val="75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BF18B-D5A3-9F7D-A5DF-558534266107}"/>
              </a:ext>
            </a:extLst>
          </p:cNvPr>
          <p:cNvSpPr/>
          <p:nvPr/>
        </p:nvSpPr>
        <p:spPr>
          <a:xfrm>
            <a:off x="2768600" y="5713574"/>
            <a:ext cx="16778339" cy="187976"/>
          </a:xfrm>
          <a:custGeom>
            <a:avLst/>
            <a:gdLst>
              <a:gd name="connsiteX0" fmla="*/ 2580640 w 16667480"/>
              <a:gd name="connsiteY0" fmla="*/ 0 h 238761"/>
              <a:gd name="connsiteX1" fmla="*/ 16667480 w 16667480"/>
              <a:gd name="connsiteY1" fmla="*/ 0 h 238761"/>
              <a:gd name="connsiteX2" fmla="*/ 16667480 w 16667480"/>
              <a:gd name="connsiteY2" fmla="*/ 238760 h 238761"/>
              <a:gd name="connsiteX3" fmla="*/ 2580640 w 16667480"/>
              <a:gd name="connsiteY3" fmla="*/ 238760 h 238761"/>
              <a:gd name="connsiteX4" fmla="*/ 2580640 w 16667480"/>
              <a:gd name="connsiteY4" fmla="*/ 238761 h 238761"/>
              <a:gd name="connsiteX5" fmla="*/ 0 w 16667480"/>
              <a:gd name="connsiteY5" fmla="*/ 238761 h 238761"/>
              <a:gd name="connsiteX6" fmla="*/ 347980 w 16667480"/>
              <a:gd name="connsiteY6" fmla="*/ 33021 h 238761"/>
              <a:gd name="connsiteX7" fmla="*/ 701040 w 16667480"/>
              <a:gd name="connsiteY7" fmla="*/ 1 h 238761"/>
              <a:gd name="connsiteX8" fmla="*/ 2580640 w 16667480"/>
              <a:gd name="connsiteY8" fmla="*/ 1 h 23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67480" h="238761">
                <a:moveTo>
                  <a:pt x="2580640" y="0"/>
                </a:moveTo>
                <a:lnTo>
                  <a:pt x="16667480" y="0"/>
                </a:lnTo>
                <a:lnTo>
                  <a:pt x="16667480" y="238760"/>
                </a:lnTo>
                <a:lnTo>
                  <a:pt x="2580640" y="238760"/>
                </a:lnTo>
                <a:lnTo>
                  <a:pt x="2580640" y="238761"/>
                </a:lnTo>
                <a:lnTo>
                  <a:pt x="0" y="238761"/>
                </a:lnTo>
                <a:cubicBezTo>
                  <a:pt x="115993" y="170181"/>
                  <a:pt x="211667" y="86361"/>
                  <a:pt x="347980" y="33021"/>
                </a:cubicBezTo>
                <a:cubicBezTo>
                  <a:pt x="465667" y="-8466"/>
                  <a:pt x="583353" y="11008"/>
                  <a:pt x="701040" y="1"/>
                </a:cubicBezTo>
                <a:lnTo>
                  <a:pt x="2580640" y="1"/>
                </a:lnTo>
                <a:close/>
              </a:path>
            </a:pathLst>
          </a:custGeom>
          <a:solidFill>
            <a:srgbClr val="DADB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389986-5B98-2416-9CB0-4B860392F5F1}"/>
              </a:ext>
            </a:extLst>
          </p:cNvPr>
          <p:cNvSpPr/>
          <p:nvPr/>
        </p:nvSpPr>
        <p:spPr>
          <a:xfrm>
            <a:off x="2770442" y="5902275"/>
            <a:ext cx="16683418" cy="109107"/>
          </a:xfrm>
          <a:custGeom>
            <a:avLst/>
            <a:gdLst>
              <a:gd name="connsiteX0" fmla="*/ 634017 w 16617154"/>
              <a:gd name="connsiteY0" fmla="*/ 144056 h 147270"/>
              <a:gd name="connsiteX1" fmla="*/ 634071 w 16617154"/>
              <a:gd name="connsiteY1" fmla="*/ 145936 h 147270"/>
              <a:gd name="connsiteX2" fmla="*/ 631834 w 16617154"/>
              <a:gd name="connsiteY2" fmla="*/ 146911 h 147270"/>
              <a:gd name="connsiteX3" fmla="*/ 2456880 w 16617154"/>
              <a:gd name="connsiteY3" fmla="*/ 0 h 147270"/>
              <a:gd name="connsiteX4" fmla="*/ 16617154 w 16617154"/>
              <a:gd name="connsiteY4" fmla="*/ 0 h 147270"/>
              <a:gd name="connsiteX5" fmla="*/ 16617154 w 16617154"/>
              <a:gd name="connsiteY5" fmla="*/ 146383 h 147270"/>
              <a:gd name="connsiteX6" fmla="*/ 2456880 w 16617154"/>
              <a:gd name="connsiteY6" fmla="*/ 146383 h 147270"/>
              <a:gd name="connsiteX7" fmla="*/ 2456880 w 16617154"/>
              <a:gd name="connsiteY7" fmla="*/ 143691 h 147270"/>
              <a:gd name="connsiteX8" fmla="*/ 635698 w 16617154"/>
              <a:gd name="connsiteY8" fmla="*/ 141857 h 147270"/>
              <a:gd name="connsiteX9" fmla="*/ 634017 w 16617154"/>
              <a:gd name="connsiteY9" fmla="*/ 144056 h 147270"/>
              <a:gd name="connsiteX10" fmla="*/ 633793 w 16617154"/>
              <a:gd name="connsiteY10" fmla="*/ 136142 h 147270"/>
              <a:gd name="connsiteX11" fmla="*/ 5143 w 16617154"/>
              <a:gd name="connsiteY11" fmla="*/ 10412 h 147270"/>
              <a:gd name="connsiteX12" fmla="*/ 5143 w 16617154"/>
              <a:gd name="connsiteY12" fmla="*/ 6602 h 147270"/>
              <a:gd name="connsiteX13" fmla="*/ 2456880 w 16617154"/>
              <a:gd name="connsiteY13" fmla="*/ 1047 h 14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17154" h="147270">
                <a:moveTo>
                  <a:pt x="634017" y="144056"/>
                </a:moveTo>
                <a:lnTo>
                  <a:pt x="634071" y="145936"/>
                </a:lnTo>
                <a:cubicBezTo>
                  <a:pt x="633524" y="147460"/>
                  <a:pt x="632558" y="147516"/>
                  <a:pt x="631834" y="146911"/>
                </a:cubicBezTo>
                <a:close/>
                <a:moveTo>
                  <a:pt x="2456880" y="0"/>
                </a:moveTo>
                <a:lnTo>
                  <a:pt x="16617154" y="0"/>
                </a:lnTo>
                <a:lnTo>
                  <a:pt x="16617154" y="146383"/>
                </a:lnTo>
                <a:lnTo>
                  <a:pt x="2456880" y="146383"/>
                </a:lnTo>
                <a:lnTo>
                  <a:pt x="2456880" y="143691"/>
                </a:lnTo>
                <a:lnTo>
                  <a:pt x="635698" y="141857"/>
                </a:lnTo>
                <a:lnTo>
                  <a:pt x="634017" y="144056"/>
                </a:lnTo>
                <a:lnTo>
                  <a:pt x="633793" y="136142"/>
                </a:lnTo>
                <a:cubicBezTo>
                  <a:pt x="538543" y="163447"/>
                  <a:pt x="92773" y="36447"/>
                  <a:pt x="5143" y="10412"/>
                </a:cubicBezTo>
                <a:cubicBezTo>
                  <a:pt x="5143" y="-1161"/>
                  <a:pt x="-6430" y="6602"/>
                  <a:pt x="5143" y="6602"/>
                </a:cubicBezTo>
                <a:lnTo>
                  <a:pt x="2456880" y="1047"/>
                </a:lnTo>
                <a:close/>
              </a:path>
            </a:pathLst>
          </a:custGeom>
          <a:solidFill>
            <a:srgbClr val="90B9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953033B-7853-C52D-9625-4109E84817EF}"/>
              </a:ext>
            </a:extLst>
          </p:cNvPr>
          <p:cNvSpPr/>
          <p:nvPr/>
        </p:nvSpPr>
        <p:spPr>
          <a:xfrm flipV="1">
            <a:off x="19304206" y="5518399"/>
            <a:ext cx="250670" cy="3179205"/>
          </a:xfrm>
          <a:custGeom>
            <a:avLst/>
            <a:gdLst>
              <a:gd name="connsiteX0" fmla="*/ 0 w 269991"/>
              <a:gd name="connsiteY0" fmla="*/ 3013242 h 3013242"/>
              <a:gd name="connsiteX1" fmla="*/ 269991 w 269991"/>
              <a:gd name="connsiteY1" fmla="*/ 0 h 3013242"/>
              <a:gd name="connsiteX2" fmla="*/ 269991 w 269991"/>
              <a:gd name="connsiteY2" fmla="*/ 3013242 h 3013242"/>
              <a:gd name="connsiteX3" fmla="*/ 0 w 269991"/>
              <a:gd name="connsiteY3" fmla="*/ 3013242 h 3013242"/>
              <a:gd name="connsiteX0" fmla="*/ 0 w 269991"/>
              <a:gd name="connsiteY0" fmla="*/ 3013242 h 3013242"/>
              <a:gd name="connsiteX1" fmla="*/ 269991 w 269991"/>
              <a:gd name="connsiteY1" fmla="*/ 0 h 3013242"/>
              <a:gd name="connsiteX2" fmla="*/ 269991 w 269991"/>
              <a:gd name="connsiteY2" fmla="*/ 3013242 h 3013242"/>
              <a:gd name="connsiteX3" fmla="*/ 0 w 269991"/>
              <a:gd name="connsiteY3" fmla="*/ 3013242 h 301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91" h="3013242">
                <a:moveTo>
                  <a:pt x="0" y="3013242"/>
                </a:moveTo>
                <a:cubicBezTo>
                  <a:pt x="89997" y="2008828"/>
                  <a:pt x="126654" y="989174"/>
                  <a:pt x="269991" y="0"/>
                </a:cubicBezTo>
                <a:lnTo>
                  <a:pt x="269991" y="3013242"/>
                </a:lnTo>
                <a:lnTo>
                  <a:pt x="0" y="3013242"/>
                </a:lnTo>
                <a:close/>
              </a:path>
            </a:pathLst>
          </a:custGeom>
          <a:solidFill>
            <a:srgbClr val="1C1F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5CCACA7-A322-336C-2296-D951288C9DBE}"/>
              </a:ext>
            </a:extLst>
          </p:cNvPr>
          <p:cNvSpPr/>
          <p:nvPr/>
        </p:nvSpPr>
        <p:spPr>
          <a:xfrm>
            <a:off x="3012577" y="6006345"/>
            <a:ext cx="16441283" cy="45719"/>
          </a:xfrm>
          <a:custGeom>
            <a:avLst/>
            <a:gdLst>
              <a:gd name="connsiteX0" fmla="*/ 634017 w 16617154"/>
              <a:gd name="connsiteY0" fmla="*/ 144056 h 147270"/>
              <a:gd name="connsiteX1" fmla="*/ 634071 w 16617154"/>
              <a:gd name="connsiteY1" fmla="*/ 145936 h 147270"/>
              <a:gd name="connsiteX2" fmla="*/ 631834 w 16617154"/>
              <a:gd name="connsiteY2" fmla="*/ 146911 h 147270"/>
              <a:gd name="connsiteX3" fmla="*/ 2456880 w 16617154"/>
              <a:gd name="connsiteY3" fmla="*/ 0 h 147270"/>
              <a:gd name="connsiteX4" fmla="*/ 16617154 w 16617154"/>
              <a:gd name="connsiteY4" fmla="*/ 0 h 147270"/>
              <a:gd name="connsiteX5" fmla="*/ 16617154 w 16617154"/>
              <a:gd name="connsiteY5" fmla="*/ 146383 h 147270"/>
              <a:gd name="connsiteX6" fmla="*/ 2456880 w 16617154"/>
              <a:gd name="connsiteY6" fmla="*/ 146383 h 147270"/>
              <a:gd name="connsiteX7" fmla="*/ 2456880 w 16617154"/>
              <a:gd name="connsiteY7" fmla="*/ 143691 h 147270"/>
              <a:gd name="connsiteX8" fmla="*/ 635698 w 16617154"/>
              <a:gd name="connsiteY8" fmla="*/ 141857 h 147270"/>
              <a:gd name="connsiteX9" fmla="*/ 634017 w 16617154"/>
              <a:gd name="connsiteY9" fmla="*/ 144056 h 147270"/>
              <a:gd name="connsiteX10" fmla="*/ 633793 w 16617154"/>
              <a:gd name="connsiteY10" fmla="*/ 136142 h 147270"/>
              <a:gd name="connsiteX11" fmla="*/ 5143 w 16617154"/>
              <a:gd name="connsiteY11" fmla="*/ 10412 h 147270"/>
              <a:gd name="connsiteX12" fmla="*/ 5143 w 16617154"/>
              <a:gd name="connsiteY12" fmla="*/ 6602 h 147270"/>
              <a:gd name="connsiteX13" fmla="*/ 2456880 w 16617154"/>
              <a:gd name="connsiteY13" fmla="*/ 1047 h 14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17154" h="147270">
                <a:moveTo>
                  <a:pt x="634017" y="144056"/>
                </a:moveTo>
                <a:lnTo>
                  <a:pt x="634071" y="145936"/>
                </a:lnTo>
                <a:cubicBezTo>
                  <a:pt x="633524" y="147460"/>
                  <a:pt x="632558" y="147516"/>
                  <a:pt x="631834" y="146911"/>
                </a:cubicBezTo>
                <a:close/>
                <a:moveTo>
                  <a:pt x="2456880" y="0"/>
                </a:moveTo>
                <a:lnTo>
                  <a:pt x="16617154" y="0"/>
                </a:lnTo>
                <a:lnTo>
                  <a:pt x="16617154" y="146383"/>
                </a:lnTo>
                <a:lnTo>
                  <a:pt x="2456880" y="146383"/>
                </a:lnTo>
                <a:lnTo>
                  <a:pt x="2456880" y="143691"/>
                </a:lnTo>
                <a:lnTo>
                  <a:pt x="635698" y="141857"/>
                </a:lnTo>
                <a:lnTo>
                  <a:pt x="634017" y="144056"/>
                </a:lnTo>
                <a:lnTo>
                  <a:pt x="633793" y="136142"/>
                </a:lnTo>
                <a:cubicBezTo>
                  <a:pt x="538543" y="163447"/>
                  <a:pt x="92773" y="36447"/>
                  <a:pt x="5143" y="10412"/>
                </a:cubicBezTo>
                <a:cubicBezTo>
                  <a:pt x="5143" y="-1161"/>
                  <a:pt x="-6430" y="6602"/>
                  <a:pt x="5143" y="6602"/>
                </a:cubicBezTo>
                <a:lnTo>
                  <a:pt x="2456880" y="1047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165F1F1-286E-8B70-66E0-E0E73B105ABF}"/>
              </a:ext>
            </a:extLst>
          </p:cNvPr>
          <p:cNvSpPr/>
          <p:nvPr/>
        </p:nvSpPr>
        <p:spPr>
          <a:xfrm>
            <a:off x="525064" y="5897968"/>
            <a:ext cx="2473407" cy="567459"/>
          </a:xfrm>
          <a:custGeom>
            <a:avLst/>
            <a:gdLst>
              <a:gd name="connsiteX0" fmla="*/ 0 w 2341880"/>
              <a:gd name="connsiteY0" fmla="*/ 0 h 512110"/>
              <a:gd name="connsiteX1" fmla="*/ 1315720 w 2341880"/>
              <a:gd name="connsiteY1" fmla="*/ 0 h 512110"/>
              <a:gd name="connsiteX2" fmla="*/ 1793240 w 2341880"/>
              <a:gd name="connsiteY2" fmla="*/ 19159 h 512110"/>
              <a:gd name="connsiteX3" fmla="*/ 2101850 w 2341880"/>
              <a:gd name="connsiteY3" fmla="*/ 65422 h 512110"/>
              <a:gd name="connsiteX4" fmla="*/ 2341876 w 2341880"/>
              <a:gd name="connsiteY4" fmla="*/ 122461 h 512110"/>
              <a:gd name="connsiteX5" fmla="*/ 2341880 w 2341880"/>
              <a:gd name="connsiteY5" fmla="*/ 122461 h 512110"/>
              <a:gd name="connsiteX6" fmla="*/ 2341879 w 2341880"/>
              <a:gd name="connsiteY6" fmla="*/ 122462 h 512110"/>
              <a:gd name="connsiteX7" fmla="*/ 2341880 w 2341880"/>
              <a:gd name="connsiteY7" fmla="*/ 122462 h 512110"/>
              <a:gd name="connsiteX8" fmla="*/ 2341879 w 2341880"/>
              <a:gd name="connsiteY8" fmla="*/ 122462 h 512110"/>
              <a:gd name="connsiteX9" fmla="*/ 2217579 w 2341880"/>
              <a:gd name="connsiteY9" fmla="*/ 211063 h 512110"/>
              <a:gd name="connsiteX10" fmla="*/ 1793240 w 2341880"/>
              <a:gd name="connsiteY10" fmla="*/ 451150 h 512110"/>
              <a:gd name="connsiteX11" fmla="*/ 1315720 w 2341880"/>
              <a:gd name="connsiteY11" fmla="*/ 512110 h 512110"/>
              <a:gd name="connsiteX12" fmla="*/ 0 w 2341880"/>
              <a:gd name="connsiteY12" fmla="*/ 512110 h 512110"/>
              <a:gd name="connsiteX13" fmla="*/ 0 w 2341880"/>
              <a:gd name="connsiteY13" fmla="*/ 122462 h 512110"/>
              <a:gd name="connsiteX14" fmla="*/ 0 w 2341880"/>
              <a:gd name="connsiteY14" fmla="*/ 122461 h 512110"/>
              <a:gd name="connsiteX0" fmla="*/ 0 w 2341880"/>
              <a:gd name="connsiteY0" fmla="*/ 3297 h 515407"/>
              <a:gd name="connsiteX1" fmla="*/ 1315720 w 2341880"/>
              <a:gd name="connsiteY1" fmla="*/ 3297 h 515407"/>
              <a:gd name="connsiteX2" fmla="*/ 1973610 w 2341880"/>
              <a:gd name="connsiteY2" fmla="*/ 8426 h 515407"/>
              <a:gd name="connsiteX3" fmla="*/ 2101850 w 2341880"/>
              <a:gd name="connsiteY3" fmla="*/ 68719 h 515407"/>
              <a:gd name="connsiteX4" fmla="*/ 2341876 w 2341880"/>
              <a:gd name="connsiteY4" fmla="*/ 125758 h 515407"/>
              <a:gd name="connsiteX5" fmla="*/ 2341880 w 2341880"/>
              <a:gd name="connsiteY5" fmla="*/ 125758 h 515407"/>
              <a:gd name="connsiteX6" fmla="*/ 2341879 w 2341880"/>
              <a:gd name="connsiteY6" fmla="*/ 125759 h 515407"/>
              <a:gd name="connsiteX7" fmla="*/ 2341880 w 2341880"/>
              <a:gd name="connsiteY7" fmla="*/ 125759 h 515407"/>
              <a:gd name="connsiteX8" fmla="*/ 2341879 w 2341880"/>
              <a:gd name="connsiteY8" fmla="*/ 125759 h 515407"/>
              <a:gd name="connsiteX9" fmla="*/ 2217579 w 2341880"/>
              <a:gd name="connsiteY9" fmla="*/ 214360 h 515407"/>
              <a:gd name="connsiteX10" fmla="*/ 1793240 w 2341880"/>
              <a:gd name="connsiteY10" fmla="*/ 454447 h 515407"/>
              <a:gd name="connsiteX11" fmla="*/ 1315720 w 2341880"/>
              <a:gd name="connsiteY11" fmla="*/ 515407 h 515407"/>
              <a:gd name="connsiteX12" fmla="*/ 0 w 2341880"/>
              <a:gd name="connsiteY12" fmla="*/ 515407 h 515407"/>
              <a:gd name="connsiteX13" fmla="*/ 0 w 2341880"/>
              <a:gd name="connsiteY13" fmla="*/ 125759 h 515407"/>
              <a:gd name="connsiteX14" fmla="*/ 0 w 2341880"/>
              <a:gd name="connsiteY14" fmla="*/ 125758 h 515407"/>
              <a:gd name="connsiteX15" fmla="*/ 0 w 2341880"/>
              <a:gd name="connsiteY15" fmla="*/ 3297 h 515407"/>
              <a:gd name="connsiteX0" fmla="*/ 0 w 2341880"/>
              <a:gd name="connsiteY0" fmla="*/ 3297 h 515407"/>
              <a:gd name="connsiteX1" fmla="*/ 1315720 w 2341880"/>
              <a:gd name="connsiteY1" fmla="*/ 3297 h 515407"/>
              <a:gd name="connsiteX2" fmla="*/ 1973610 w 2341880"/>
              <a:gd name="connsiteY2" fmla="*/ 8426 h 515407"/>
              <a:gd name="connsiteX3" fmla="*/ 2159568 w 2341880"/>
              <a:gd name="connsiteY3" fmla="*/ 47673 h 515407"/>
              <a:gd name="connsiteX4" fmla="*/ 2341876 w 2341880"/>
              <a:gd name="connsiteY4" fmla="*/ 125758 h 515407"/>
              <a:gd name="connsiteX5" fmla="*/ 2341880 w 2341880"/>
              <a:gd name="connsiteY5" fmla="*/ 125758 h 515407"/>
              <a:gd name="connsiteX6" fmla="*/ 2341879 w 2341880"/>
              <a:gd name="connsiteY6" fmla="*/ 125759 h 515407"/>
              <a:gd name="connsiteX7" fmla="*/ 2341880 w 2341880"/>
              <a:gd name="connsiteY7" fmla="*/ 125759 h 515407"/>
              <a:gd name="connsiteX8" fmla="*/ 2341879 w 2341880"/>
              <a:gd name="connsiteY8" fmla="*/ 125759 h 515407"/>
              <a:gd name="connsiteX9" fmla="*/ 2217579 w 2341880"/>
              <a:gd name="connsiteY9" fmla="*/ 214360 h 515407"/>
              <a:gd name="connsiteX10" fmla="*/ 1793240 w 2341880"/>
              <a:gd name="connsiteY10" fmla="*/ 454447 h 515407"/>
              <a:gd name="connsiteX11" fmla="*/ 1315720 w 2341880"/>
              <a:gd name="connsiteY11" fmla="*/ 515407 h 515407"/>
              <a:gd name="connsiteX12" fmla="*/ 0 w 2341880"/>
              <a:gd name="connsiteY12" fmla="*/ 515407 h 515407"/>
              <a:gd name="connsiteX13" fmla="*/ 0 w 2341880"/>
              <a:gd name="connsiteY13" fmla="*/ 125759 h 515407"/>
              <a:gd name="connsiteX14" fmla="*/ 0 w 2341880"/>
              <a:gd name="connsiteY14" fmla="*/ 125758 h 515407"/>
              <a:gd name="connsiteX15" fmla="*/ 0 w 2341880"/>
              <a:gd name="connsiteY15" fmla="*/ 3297 h 515407"/>
              <a:gd name="connsiteX0" fmla="*/ 0 w 2341880"/>
              <a:gd name="connsiteY0" fmla="*/ 3297 h 522422"/>
              <a:gd name="connsiteX1" fmla="*/ 1315720 w 2341880"/>
              <a:gd name="connsiteY1" fmla="*/ 3297 h 522422"/>
              <a:gd name="connsiteX2" fmla="*/ 1973610 w 2341880"/>
              <a:gd name="connsiteY2" fmla="*/ 8426 h 522422"/>
              <a:gd name="connsiteX3" fmla="*/ 2159568 w 2341880"/>
              <a:gd name="connsiteY3" fmla="*/ 47673 h 522422"/>
              <a:gd name="connsiteX4" fmla="*/ 2341876 w 2341880"/>
              <a:gd name="connsiteY4" fmla="*/ 125758 h 522422"/>
              <a:gd name="connsiteX5" fmla="*/ 2341880 w 2341880"/>
              <a:gd name="connsiteY5" fmla="*/ 125758 h 522422"/>
              <a:gd name="connsiteX6" fmla="*/ 2341879 w 2341880"/>
              <a:gd name="connsiteY6" fmla="*/ 125759 h 522422"/>
              <a:gd name="connsiteX7" fmla="*/ 2341880 w 2341880"/>
              <a:gd name="connsiteY7" fmla="*/ 125759 h 522422"/>
              <a:gd name="connsiteX8" fmla="*/ 2341879 w 2341880"/>
              <a:gd name="connsiteY8" fmla="*/ 125759 h 522422"/>
              <a:gd name="connsiteX9" fmla="*/ 2217579 w 2341880"/>
              <a:gd name="connsiteY9" fmla="*/ 214360 h 522422"/>
              <a:gd name="connsiteX10" fmla="*/ 1793240 w 2341880"/>
              <a:gd name="connsiteY10" fmla="*/ 454447 h 522422"/>
              <a:gd name="connsiteX11" fmla="*/ 878023 w 2341880"/>
              <a:gd name="connsiteY11" fmla="*/ 522422 h 522422"/>
              <a:gd name="connsiteX12" fmla="*/ 0 w 2341880"/>
              <a:gd name="connsiteY12" fmla="*/ 515407 h 522422"/>
              <a:gd name="connsiteX13" fmla="*/ 0 w 2341880"/>
              <a:gd name="connsiteY13" fmla="*/ 125759 h 522422"/>
              <a:gd name="connsiteX14" fmla="*/ 0 w 2341880"/>
              <a:gd name="connsiteY14" fmla="*/ 125758 h 522422"/>
              <a:gd name="connsiteX15" fmla="*/ 0 w 2341880"/>
              <a:gd name="connsiteY15" fmla="*/ 3297 h 522422"/>
              <a:gd name="connsiteX0" fmla="*/ 0 w 2341880"/>
              <a:gd name="connsiteY0" fmla="*/ 3297 h 522422"/>
              <a:gd name="connsiteX1" fmla="*/ 1315720 w 2341880"/>
              <a:gd name="connsiteY1" fmla="*/ 3297 h 522422"/>
              <a:gd name="connsiteX2" fmla="*/ 1973610 w 2341880"/>
              <a:gd name="connsiteY2" fmla="*/ 8426 h 522422"/>
              <a:gd name="connsiteX3" fmla="*/ 2159568 w 2341880"/>
              <a:gd name="connsiteY3" fmla="*/ 47673 h 522422"/>
              <a:gd name="connsiteX4" fmla="*/ 2341876 w 2341880"/>
              <a:gd name="connsiteY4" fmla="*/ 125758 h 522422"/>
              <a:gd name="connsiteX5" fmla="*/ 2341880 w 2341880"/>
              <a:gd name="connsiteY5" fmla="*/ 125758 h 522422"/>
              <a:gd name="connsiteX6" fmla="*/ 2341879 w 2341880"/>
              <a:gd name="connsiteY6" fmla="*/ 125759 h 522422"/>
              <a:gd name="connsiteX7" fmla="*/ 2341880 w 2341880"/>
              <a:gd name="connsiteY7" fmla="*/ 125759 h 522422"/>
              <a:gd name="connsiteX8" fmla="*/ 2341879 w 2341880"/>
              <a:gd name="connsiteY8" fmla="*/ 125759 h 522422"/>
              <a:gd name="connsiteX9" fmla="*/ 2217579 w 2341880"/>
              <a:gd name="connsiteY9" fmla="*/ 214360 h 522422"/>
              <a:gd name="connsiteX10" fmla="*/ 1639325 w 2341880"/>
              <a:gd name="connsiteY10" fmla="*/ 459124 h 522422"/>
              <a:gd name="connsiteX11" fmla="*/ 878023 w 2341880"/>
              <a:gd name="connsiteY11" fmla="*/ 522422 h 522422"/>
              <a:gd name="connsiteX12" fmla="*/ 0 w 2341880"/>
              <a:gd name="connsiteY12" fmla="*/ 515407 h 522422"/>
              <a:gd name="connsiteX13" fmla="*/ 0 w 2341880"/>
              <a:gd name="connsiteY13" fmla="*/ 125759 h 522422"/>
              <a:gd name="connsiteX14" fmla="*/ 0 w 2341880"/>
              <a:gd name="connsiteY14" fmla="*/ 125758 h 522422"/>
              <a:gd name="connsiteX15" fmla="*/ 0 w 2341880"/>
              <a:gd name="connsiteY15" fmla="*/ 3297 h 522422"/>
              <a:gd name="connsiteX0" fmla="*/ 0 w 2341880"/>
              <a:gd name="connsiteY0" fmla="*/ 3297 h 522422"/>
              <a:gd name="connsiteX1" fmla="*/ 1315720 w 2341880"/>
              <a:gd name="connsiteY1" fmla="*/ 3297 h 522422"/>
              <a:gd name="connsiteX2" fmla="*/ 1973610 w 2341880"/>
              <a:gd name="connsiteY2" fmla="*/ 8426 h 522422"/>
              <a:gd name="connsiteX3" fmla="*/ 2159568 w 2341880"/>
              <a:gd name="connsiteY3" fmla="*/ 47673 h 522422"/>
              <a:gd name="connsiteX4" fmla="*/ 2341876 w 2341880"/>
              <a:gd name="connsiteY4" fmla="*/ 125758 h 522422"/>
              <a:gd name="connsiteX5" fmla="*/ 2341880 w 2341880"/>
              <a:gd name="connsiteY5" fmla="*/ 125758 h 522422"/>
              <a:gd name="connsiteX6" fmla="*/ 2341879 w 2341880"/>
              <a:gd name="connsiteY6" fmla="*/ 125759 h 522422"/>
              <a:gd name="connsiteX7" fmla="*/ 2341880 w 2341880"/>
              <a:gd name="connsiteY7" fmla="*/ 125759 h 522422"/>
              <a:gd name="connsiteX8" fmla="*/ 2341879 w 2341880"/>
              <a:gd name="connsiteY8" fmla="*/ 125759 h 522422"/>
              <a:gd name="connsiteX9" fmla="*/ 2217579 w 2341880"/>
              <a:gd name="connsiteY9" fmla="*/ 214360 h 522422"/>
              <a:gd name="connsiteX10" fmla="*/ 1711473 w 2341880"/>
              <a:gd name="connsiteY10" fmla="*/ 459124 h 522422"/>
              <a:gd name="connsiteX11" fmla="*/ 878023 w 2341880"/>
              <a:gd name="connsiteY11" fmla="*/ 522422 h 522422"/>
              <a:gd name="connsiteX12" fmla="*/ 0 w 2341880"/>
              <a:gd name="connsiteY12" fmla="*/ 515407 h 522422"/>
              <a:gd name="connsiteX13" fmla="*/ 0 w 2341880"/>
              <a:gd name="connsiteY13" fmla="*/ 125759 h 522422"/>
              <a:gd name="connsiteX14" fmla="*/ 0 w 2341880"/>
              <a:gd name="connsiteY14" fmla="*/ 125758 h 522422"/>
              <a:gd name="connsiteX15" fmla="*/ 0 w 2341880"/>
              <a:gd name="connsiteY15" fmla="*/ 3297 h 52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41880" h="522422">
                <a:moveTo>
                  <a:pt x="0" y="3297"/>
                </a:moveTo>
                <a:lnTo>
                  <a:pt x="1315720" y="3297"/>
                </a:lnTo>
                <a:cubicBezTo>
                  <a:pt x="1474893" y="9683"/>
                  <a:pt x="1809357" y="-10733"/>
                  <a:pt x="1973610" y="8426"/>
                </a:cubicBezTo>
                <a:cubicBezTo>
                  <a:pt x="2110770" y="18459"/>
                  <a:pt x="2079558" y="28660"/>
                  <a:pt x="2159568" y="47673"/>
                </a:cubicBezTo>
                <a:lnTo>
                  <a:pt x="2341876" y="125758"/>
                </a:lnTo>
                <a:lnTo>
                  <a:pt x="2341880" y="125758"/>
                </a:lnTo>
                <a:lnTo>
                  <a:pt x="2341879" y="125759"/>
                </a:lnTo>
                <a:lnTo>
                  <a:pt x="2341880" y="125759"/>
                </a:lnTo>
                <a:lnTo>
                  <a:pt x="2341879" y="125759"/>
                </a:lnTo>
                <a:lnTo>
                  <a:pt x="2217579" y="214360"/>
                </a:lnTo>
                <a:cubicBezTo>
                  <a:pt x="2101850" y="307248"/>
                  <a:pt x="1917213" y="411242"/>
                  <a:pt x="1711473" y="459124"/>
                </a:cubicBezTo>
                <a:cubicBezTo>
                  <a:pt x="1547220" y="520084"/>
                  <a:pt x="1037196" y="502102"/>
                  <a:pt x="878023" y="522422"/>
                </a:cubicBezTo>
                <a:lnTo>
                  <a:pt x="0" y="515407"/>
                </a:lnTo>
                <a:lnTo>
                  <a:pt x="0" y="125759"/>
                </a:lnTo>
                <a:lnTo>
                  <a:pt x="0" y="125758"/>
                </a:lnTo>
                <a:lnTo>
                  <a:pt x="0" y="3297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851F58-A247-E58A-0749-B15FF1425708}"/>
              </a:ext>
            </a:extLst>
          </p:cNvPr>
          <p:cNvSpPr/>
          <p:nvPr/>
        </p:nvSpPr>
        <p:spPr>
          <a:xfrm>
            <a:off x="524231" y="8977017"/>
            <a:ext cx="2244369" cy="87377"/>
          </a:xfrm>
          <a:custGeom>
            <a:avLst/>
            <a:gdLst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244369 w 2244369"/>
              <a:gd name="connsiteY4" fmla="*/ 96453 h 96453"/>
              <a:gd name="connsiteX5" fmla="*/ 2244369 w 2244369"/>
              <a:gd name="connsiteY5" fmla="*/ 96453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244369 w 2244369"/>
              <a:gd name="connsiteY4" fmla="*/ 9645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000529 w 2244369"/>
              <a:gd name="connsiteY4" fmla="*/ 9264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000529 w 2244369"/>
              <a:gd name="connsiteY4" fmla="*/ 9264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4369" h="96453">
                <a:moveTo>
                  <a:pt x="0" y="0"/>
                </a:moveTo>
                <a:lnTo>
                  <a:pt x="0" y="0"/>
                </a:lnTo>
                <a:lnTo>
                  <a:pt x="2244369" y="0"/>
                </a:lnTo>
                <a:lnTo>
                  <a:pt x="2244369" y="0"/>
                </a:lnTo>
                <a:cubicBezTo>
                  <a:pt x="2163089" y="30881"/>
                  <a:pt x="2215159" y="77002"/>
                  <a:pt x="2000529" y="92643"/>
                </a:cubicBezTo>
                <a:lnTo>
                  <a:pt x="1998624" y="94548"/>
                </a:lnTo>
                <a:lnTo>
                  <a:pt x="0" y="96453"/>
                </a:lnTo>
                <a:lnTo>
                  <a:pt x="0" y="96453"/>
                </a:lnTo>
                <a:lnTo>
                  <a:pt x="0" y="0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東京メトロ 日比谷線 新型車両13000系報道公開 | 鉄道ニュース | 鉄道チャンネル">
            <a:extLst>
              <a:ext uri="{FF2B5EF4-FFF2-40B4-BE49-F238E27FC236}">
                <a16:creationId xmlns:a16="http://schemas.microsoft.com/office/drawing/2014/main" id="{5F80017E-01B5-C1B3-6F67-DF7CC9CE1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283" y="506717"/>
            <a:ext cx="97536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1E8FCCE-8BEC-32B5-01B5-423D38576410}"/>
              </a:ext>
            </a:extLst>
          </p:cNvPr>
          <p:cNvSpPr/>
          <p:nvPr/>
        </p:nvSpPr>
        <p:spPr>
          <a:xfrm>
            <a:off x="9138110" y="6596300"/>
            <a:ext cx="1783080" cy="1953339"/>
          </a:xfrm>
          <a:prstGeom prst="roundRect">
            <a:avLst>
              <a:gd name="adj" fmla="val 4986"/>
            </a:avLst>
          </a:prstGeom>
          <a:solidFill>
            <a:srgbClr val="FF00FF"/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613485-8382-BBE6-3FD7-F061FEF8EB4E}"/>
              </a:ext>
            </a:extLst>
          </p:cNvPr>
          <p:cNvSpPr/>
          <p:nvPr/>
        </p:nvSpPr>
        <p:spPr>
          <a:xfrm>
            <a:off x="9993630" y="6589700"/>
            <a:ext cx="81739" cy="1957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79AE3F9-DBDF-7E56-BFF3-0299F3AECF7E}"/>
              </a:ext>
            </a:extLst>
          </p:cNvPr>
          <p:cNvSpPr/>
          <p:nvPr/>
        </p:nvSpPr>
        <p:spPr>
          <a:xfrm>
            <a:off x="13852969" y="6586812"/>
            <a:ext cx="1783080" cy="1953339"/>
          </a:xfrm>
          <a:prstGeom prst="roundRect">
            <a:avLst>
              <a:gd name="adj" fmla="val 4986"/>
            </a:avLst>
          </a:prstGeom>
          <a:solidFill>
            <a:srgbClr val="FF00FF"/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8989B27-4A2E-9065-8445-4626AD20D6F5}"/>
              </a:ext>
            </a:extLst>
          </p:cNvPr>
          <p:cNvSpPr/>
          <p:nvPr/>
        </p:nvSpPr>
        <p:spPr>
          <a:xfrm>
            <a:off x="14708489" y="6580212"/>
            <a:ext cx="81739" cy="1957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0A17E29-3C7C-C06D-2BA6-7575E132330F}"/>
              </a:ext>
            </a:extLst>
          </p:cNvPr>
          <p:cNvSpPr/>
          <p:nvPr/>
        </p:nvSpPr>
        <p:spPr>
          <a:xfrm>
            <a:off x="4404667" y="6591555"/>
            <a:ext cx="1783080" cy="1953339"/>
          </a:xfrm>
          <a:prstGeom prst="roundRect">
            <a:avLst>
              <a:gd name="adj" fmla="val 4986"/>
            </a:avLst>
          </a:prstGeom>
          <a:solidFill>
            <a:srgbClr val="FF00FF"/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5D0265-56FB-704A-A42E-89AE1ABD9B3F}"/>
              </a:ext>
            </a:extLst>
          </p:cNvPr>
          <p:cNvSpPr/>
          <p:nvPr/>
        </p:nvSpPr>
        <p:spPr>
          <a:xfrm>
            <a:off x="5260187" y="6584955"/>
            <a:ext cx="81739" cy="1957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536EA1D-C146-8F88-AC4B-7A8A83638215}"/>
              </a:ext>
            </a:extLst>
          </p:cNvPr>
          <p:cNvSpPr/>
          <p:nvPr/>
        </p:nvSpPr>
        <p:spPr>
          <a:xfrm>
            <a:off x="798439" y="6578306"/>
            <a:ext cx="685800" cy="1953339"/>
          </a:xfrm>
          <a:prstGeom prst="roundRect">
            <a:avLst>
              <a:gd name="adj" fmla="val 15542"/>
            </a:avLst>
          </a:prstGeom>
          <a:solidFill>
            <a:srgbClr val="FF00FF"/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3C2652D-1D49-4A1A-C48C-62DD29508DFA}"/>
              </a:ext>
            </a:extLst>
          </p:cNvPr>
          <p:cNvSpPr/>
          <p:nvPr/>
        </p:nvSpPr>
        <p:spPr>
          <a:xfrm>
            <a:off x="2329054" y="6591209"/>
            <a:ext cx="1252346" cy="3615601"/>
          </a:xfrm>
          <a:custGeom>
            <a:avLst/>
            <a:gdLst>
              <a:gd name="connsiteX0" fmla="*/ 0 w 1250441"/>
              <a:gd name="connsiteY0" fmla="*/ 170310 h 3612556"/>
              <a:gd name="connsiteX1" fmla="*/ 170310 w 1250441"/>
              <a:gd name="connsiteY1" fmla="*/ 0 h 3612556"/>
              <a:gd name="connsiteX2" fmla="*/ 1080131 w 1250441"/>
              <a:gd name="connsiteY2" fmla="*/ 0 h 3612556"/>
              <a:gd name="connsiteX3" fmla="*/ 1250441 w 1250441"/>
              <a:gd name="connsiteY3" fmla="*/ 170310 h 3612556"/>
              <a:gd name="connsiteX4" fmla="*/ 1250441 w 1250441"/>
              <a:gd name="connsiteY4" fmla="*/ 3442246 h 3612556"/>
              <a:gd name="connsiteX5" fmla="*/ 1080131 w 1250441"/>
              <a:gd name="connsiteY5" fmla="*/ 3612556 h 3612556"/>
              <a:gd name="connsiteX6" fmla="*/ 170310 w 1250441"/>
              <a:gd name="connsiteY6" fmla="*/ 3612556 h 3612556"/>
              <a:gd name="connsiteX7" fmla="*/ 0 w 1250441"/>
              <a:gd name="connsiteY7" fmla="*/ 3442246 h 3612556"/>
              <a:gd name="connsiteX8" fmla="*/ 0 w 1250441"/>
              <a:gd name="connsiteY8" fmla="*/ 170310 h 3612556"/>
              <a:gd name="connsiteX0" fmla="*/ 1905 w 1252346"/>
              <a:gd name="connsiteY0" fmla="*/ 170310 h 3655206"/>
              <a:gd name="connsiteX1" fmla="*/ 172215 w 1252346"/>
              <a:gd name="connsiteY1" fmla="*/ 0 h 3655206"/>
              <a:gd name="connsiteX2" fmla="*/ 1082036 w 1252346"/>
              <a:gd name="connsiteY2" fmla="*/ 0 h 3655206"/>
              <a:gd name="connsiteX3" fmla="*/ 1252346 w 1252346"/>
              <a:gd name="connsiteY3" fmla="*/ 170310 h 3655206"/>
              <a:gd name="connsiteX4" fmla="*/ 1252346 w 1252346"/>
              <a:gd name="connsiteY4" fmla="*/ 3442246 h 3655206"/>
              <a:gd name="connsiteX5" fmla="*/ 1082036 w 1252346"/>
              <a:gd name="connsiteY5" fmla="*/ 3612556 h 3655206"/>
              <a:gd name="connsiteX6" fmla="*/ 172215 w 1252346"/>
              <a:gd name="connsiteY6" fmla="*/ 3612556 h 3655206"/>
              <a:gd name="connsiteX7" fmla="*/ 0 w 1252346"/>
              <a:gd name="connsiteY7" fmla="*/ 3613696 h 3655206"/>
              <a:gd name="connsiteX8" fmla="*/ 1905 w 1252346"/>
              <a:gd name="connsiteY8" fmla="*/ 170310 h 3655206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442246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48265"/>
              <a:gd name="connsiteX1" fmla="*/ 172215 w 1252346"/>
              <a:gd name="connsiteY1" fmla="*/ 0 h 3648265"/>
              <a:gd name="connsiteX2" fmla="*/ 1082036 w 1252346"/>
              <a:gd name="connsiteY2" fmla="*/ 0 h 3648265"/>
              <a:gd name="connsiteX3" fmla="*/ 1252346 w 1252346"/>
              <a:gd name="connsiteY3" fmla="*/ 170310 h 3648265"/>
              <a:gd name="connsiteX4" fmla="*/ 1252346 w 1252346"/>
              <a:gd name="connsiteY4" fmla="*/ 3604171 h 3648265"/>
              <a:gd name="connsiteX5" fmla="*/ 1082036 w 1252346"/>
              <a:gd name="connsiteY5" fmla="*/ 3612556 h 3648265"/>
              <a:gd name="connsiteX6" fmla="*/ 172215 w 1252346"/>
              <a:gd name="connsiteY6" fmla="*/ 3612556 h 3648265"/>
              <a:gd name="connsiteX7" fmla="*/ 0 w 1252346"/>
              <a:gd name="connsiteY7" fmla="*/ 3613696 h 3648265"/>
              <a:gd name="connsiteX8" fmla="*/ 1905 w 1252346"/>
              <a:gd name="connsiteY8" fmla="*/ 170310 h 3648265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604171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17838"/>
              <a:gd name="connsiteX1" fmla="*/ 172215 w 1252346"/>
              <a:gd name="connsiteY1" fmla="*/ 0 h 3617838"/>
              <a:gd name="connsiteX2" fmla="*/ 1082036 w 1252346"/>
              <a:gd name="connsiteY2" fmla="*/ 0 h 3617838"/>
              <a:gd name="connsiteX3" fmla="*/ 1252346 w 1252346"/>
              <a:gd name="connsiteY3" fmla="*/ 170310 h 3617838"/>
              <a:gd name="connsiteX4" fmla="*/ 1250441 w 1252346"/>
              <a:gd name="connsiteY4" fmla="*/ 3615601 h 3617838"/>
              <a:gd name="connsiteX5" fmla="*/ 1082036 w 1252346"/>
              <a:gd name="connsiteY5" fmla="*/ 3612556 h 3617838"/>
              <a:gd name="connsiteX6" fmla="*/ 172215 w 1252346"/>
              <a:gd name="connsiteY6" fmla="*/ 3612556 h 3617838"/>
              <a:gd name="connsiteX7" fmla="*/ 0 w 1252346"/>
              <a:gd name="connsiteY7" fmla="*/ 3613696 h 3617838"/>
              <a:gd name="connsiteX8" fmla="*/ 1905 w 1252346"/>
              <a:gd name="connsiteY8" fmla="*/ 170310 h 3617838"/>
              <a:gd name="connsiteX0" fmla="*/ 1905 w 1252346"/>
              <a:gd name="connsiteY0" fmla="*/ 170310 h 3615601"/>
              <a:gd name="connsiteX1" fmla="*/ 172215 w 1252346"/>
              <a:gd name="connsiteY1" fmla="*/ 0 h 3615601"/>
              <a:gd name="connsiteX2" fmla="*/ 1082036 w 1252346"/>
              <a:gd name="connsiteY2" fmla="*/ 0 h 3615601"/>
              <a:gd name="connsiteX3" fmla="*/ 1252346 w 1252346"/>
              <a:gd name="connsiteY3" fmla="*/ 170310 h 3615601"/>
              <a:gd name="connsiteX4" fmla="*/ 1250441 w 1252346"/>
              <a:gd name="connsiteY4" fmla="*/ 3615601 h 3615601"/>
              <a:gd name="connsiteX5" fmla="*/ 1082036 w 1252346"/>
              <a:gd name="connsiteY5" fmla="*/ 3612556 h 3615601"/>
              <a:gd name="connsiteX6" fmla="*/ 172215 w 1252346"/>
              <a:gd name="connsiteY6" fmla="*/ 3612556 h 3615601"/>
              <a:gd name="connsiteX7" fmla="*/ 0 w 1252346"/>
              <a:gd name="connsiteY7" fmla="*/ 3613696 h 3615601"/>
              <a:gd name="connsiteX8" fmla="*/ 1905 w 1252346"/>
              <a:gd name="connsiteY8" fmla="*/ 170310 h 361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2346" h="3615601">
                <a:moveTo>
                  <a:pt x="1905" y="170310"/>
                </a:moveTo>
                <a:cubicBezTo>
                  <a:pt x="1905" y="76250"/>
                  <a:pt x="78155" y="0"/>
                  <a:pt x="172215" y="0"/>
                </a:cubicBezTo>
                <a:lnTo>
                  <a:pt x="1082036" y="0"/>
                </a:lnTo>
                <a:cubicBezTo>
                  <a:pt x="1176096" y="0"/>
                  <a:pt x="1252346" y="76250"/>
                  <a:pt x="1252346" y="170310"/>
                </a:cubicBezTo>
                <a:lnTo>
                  <a:pt x="1250441" y="3615601"/>
                </a:lnTo>
                <a:cubicBezTo>
                  <a:pt x="1132331" y="3614411"/>
                  <a:pt x="1176096" y="3612556"/>
                  <a:pt x="1082036" y="3612556"/>
                </a:cubicBezTo>
                <a:lnTo>
                  <a:pt x="172215" y="3612556"/>
                </a:lnTo>
                <a:cubicBezTo>
                  <a:pt x="78155" y="3612556"/>
                  <a:pt x="118110" y="3616316"/>
                  <a:pt x="0" y="3613696"/>
                </a:cubicBezTo>
                <a:cubicBezTo>
                  <a:pt x="0" y="2523051"/>
                  <a:pt x="1905" y="1260955"/>
                  <a:pt x="1905" y="17031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FC1E9271-D4B2-85B4-A87D-BFBFB7BB5139}"/>
              </a:ext>
            </a:extLst>
          </p:cNvPr>
          <p:cNvSpPr/>
          <p:nvPr/>
        </p:nvSpPr>
        <p:spPr>
          <a:xfrm>
            <a:off x="570214" y="2256744"/>
            <a:ext cx="2202897" cy="953228"/>
          </a:xfrm>
          <a:custGeom>
            <a:avLst/>
            <a:gdLst>
              <a:gd name="connsiteX0" fmla="*/ 0 w 18713079"/>
              <a:gd name="connsiteY0" fmla="*/ 0 h 365760"/>
              <a:gd name="connsiteX1" fmla="*/ 18713079 w 18713079"/>
              <a:gd name="connsiteY1" fmla="*/ 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13079"/>
              <a:gd name="connsiteY0" fmla="*/ 0 h 365760"/>
              <a:gd name="connsiteX1" fmla="*/ 18570840 w 18713079"/>
              <a:gd name="connsiteY1" fmla="*/ 508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13079"/>
              <a:gd name="connsiteY0" fmla="*/ 0 h 365760"/>
              <a:gd name="connsiteX1" fmla="*/ 18672440 w 18713079"/>
              <a:gd name="connsiteY1" fmla="*/ 508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33400"/>
              <a:gd name="connsiteY0" fmla="*/ 0 h 365760"/>
              <a:gd name="connsiteX1" fmla="*/ 18672440 w 18733400"/>
              <a:gd name="connsiteY1" fmla="*/ 5080 h 365760"/>
              <a:gd name="connsiteX2" fmla="*/ 18733400 w 18733400"/>
              <a:gd name="connsiteY2" fmla="*/ 365760 h 365760"/>
              <a:gd name="connsiteX3" fmla="*/ 0 w 18733400"/>
              <a:gd name="connsiteY3" fmla="*/ 365760 h 365760"/>
              <a:gd name="connsiteX4" fmla="*/ 0 w 18733400"/>
              <a:gd name="connsiteY4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33400" h="365760">
                <a:moveTo>
                  <a:pt x="0" y="0"/>
                </a:moveTo>
                <a:lnTo>
                  <a:pt x="18672440" y="5080"/>
                </a:lnTo>
                <a:lnTo>
                  <a:pt x="1873340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69F79268-C5CA-30F5-8C79-4BE89497EAF5}"/>
              </a:ext>
            </a:extLst>
          </p:cNvPr>
          <p:cNvSpPr/>
          <p:nvPr/>
        </p:nvSpPr>
        <p:spPr>
          <a:xfrm flipV="1">
            <a:off x="569383" y="2329643"/>
            <a:ext cx="2199217" cy="227718"/>
          </a:xfrm>
          <a:custGeom>
            <a:avLst/>
            <a:gdLst>
              <a:gd name="connsiteX0" fmla="*/ 0 w 18702102"/>
              <a:gd name="connsiteY0" fmla="*/ 0 h 85472"/>
              <a:gd name="connsiteX1" fmla="*/ 18702102 w 18702102"/>
              <a:gd name="connsiteY1" fmla="*/ 0 h 85472"/>
              <a:gd name="connsiteX2" fmla="*/ 18702102 w 18702102"/>
              <a:gd name="connsiteY2" fmla="*/ 85472 h 85472"/>
              <a:gd name="connsiteX3" fmla="*/ 0 w 18702102"/>
              <a:gd name="connsiteY3" fmla="*/ 85472 h 85472"/>
              <a:gd name="connsiteX4" fmla="*/ 0 w 18702102"/>
              <a:gd name="connsiteY4" fmla="*/ 0 h 85472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1147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8768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4958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2102" h="87377">
                <a:moveTo>
                  <a:pt x="0" y="0"/>
                </a:moveTo>
                <a:lnTo>
                  <a:pt x="18702102" y="0"/>
                </a:lnTo>
                <a:lnTo>
                  <a:pt x="18684958" y="87377"/>
                </a:lnTo>
                <a:lnTo>
                  <a:pt x="0" y="85472"/>
                </a:lnTo>
                <a:lnTo>
                  <a:pt x="0" y="0"/>
                </a:lnTo>
                <a:close/>
              </a:path>
            </a:pathLst>
          </a:custGeom>
          <a:solidFill>
            <a:srgbClr val="90B9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Rectangle: Rounded Corners 24">
            <a:extLst>
              <a:ext uri="{FF2B5EF4-FFF2-40B4-BE49-F238E27FC236}">
                <a16:creationId xmlns:a16="http://schemas.microsoft.com/office/drawing/2014/main" id="{8B7D9F8F-22D5-5D3C-7BCA-B8BB8DAF79EE}"/>
              </a:ext>
            </a:extLst>
          </p:cNvPr>
          <p:cNvSpPr/>
          <p:nvPr/>
        </p:nvSpPr>
        <p:spPr>
          <a:xfrm>
            <a:off x="569383" y="2329643"/>
            <a:ext cx="1108729" cy="227718"/>
          </a:xfrm>
          <a:custGeom>
            <a:avLst/>
            <a:gdLst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244369 w 2244369"/>
              <a:gd name="connsiteY4" fmla="*/ 96453 h 96453"/>
              <a:gd name="connsiteX5" fmla="*/ 2244369 w 2244369"/>
              <a:gd name="connsiteY5" fmla="*/ 96453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244369 w 2244369"/>
              <a:gd name="connsiteY4" fmla="*/ 9645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000529 w 2244369"/>
              <a:gd name="connsiteY4" fmla="*/ 9264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000529 w 2244369"/>
              <a:gd name="connsiteY4" fmla="*/ 9264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4369" h="96453">
                <a:moveTo>
                  <a:pt x="0" y="0"/>
                </a:moveTo>
                <a:lnTo>
                  <a:pt x="0" y="0"/>
                </a:lnTo>
                <a:lnTo>
                  <a:pt x="2244369" y="0"/>
                </a:lnTo>
                <a:lnTo>
                  <a:pt x="2244369" y="0"/>
                </a:lnTo>
                <a:cubicBezTo>
                  <a:pt x="2163089" y="30881"/>
                  <a:pt x="2215159" y="77002"/>
                  <a:pt x="2000529" y="92643"/>
                </a:cubicBezTo>
                <a:lnTo>
                  <a:pt x="1998624" y="94548"/>
                </a:lnTo>
                <a:lnTo>
                  <a:pt x="0" y="96453"/>
                </a:lnTo>
                <a:lnTo>
                  <a:pt x="0" y="96453"/>
                </a:lnTo>
                <a:lnTo>
                  <a:pt x="0" y="0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AD6B054A-2A81-6C54-005B-3CC3DD5CC224}"/>
              </a:ext>
            </a:extLst>
          </p:cNvPr>
          <p:cNvSpPr/>
          <p:nvPr/>
        </p:nvSpPr>
        <p:spPr>
          <a:xfrm>
            <a:off x="569383" y="2545069"/>
            <a:ext cx="2199217" cy="678619"/>
          </a:xfrm>
          <a:custGeom>
            <a:avLst/>
            <a:gdLst>
              <a:gd name="connsiteX0" fmla="*/ 0 w 18722803"/>
              <a:gd name="connsiteY0" fmla="*/ 0 h 208346"/>
              <a:gd name="connsiteX1" fmla="*/ 18722803 w 18722803"/>
              <a:gd name="connsiteY1" fmla="*/ 0 h 208346"/>
              <a:gd name="connsiteX2" fmla="*/ 18722803 w 18722803"/>
              <a:gd name="connsiteY2" fmla="*/ 208346 h 208346"/>
              <a:gd name="connsiteX3" fmla="*/ 0 w 18722803"/>
              <a:gd name="connsiteY3" fmla="*/ 208346 h 208346"/>
              <a:gd name="connsiteX4" fmla="*/ 0 w 18722803"/>
              <a:gd name="connsiteY4" fmla="*/ 0 h 208346"/>
              <a:gd name="connsiteX0" fmla="*/ 0 w 18722803"/>
              <a:gd name="connsiteY0" fmla="*/ 0 h 208346"/>
              <a:gd name="connsiteX1" fmla="*/ 18696134 w 18722803"/>
              <a:gd name="connsiteY1" fmla="*/ 3810 h 208346"/>
              <a:gd name="connsiteX2" fmla="*/ 18722803 w 18722803"/>
              <a:gd name="connsiteY2" fmla="*/ 208346 h 208346"/>
              <a:gd name="connsiteX3" fmla="*/ 0 w 18722803"/>
              <a:gd name="connsiteY3" fmla="*/ 208346 h 208346"/>
              <a:gd name="connsiteX4" fmla="*/ 0 w 18722803"/>
              <a:gd name="connsiteY4" fmla="*/ 0 h 208346"/>
              <a:gd name="connsiteX0" fmla="*/ 0 w 18734234"/>
              <a:gd name="connsiteY0" fmla="*/ 0 h 208346"/>
              <a:gd name="connsiteX1" fmla="*/ 18696134 w 18734234"/>
              <a:gd name="connsiteY1" fmla="*/ 3810 h 208346"/>
              <a:gd name="connsiteX2" fmla="*/ 18734234 w 18734234"/>
              <a:gd name="connsiteY2" fmla="*/ 208346 h 208346"/>
              <a:gd name="connsiteX3" fmla="*/ 0 w 18734234"/>
              <a:gd name="connsiteY3" fmla="*/ 208346 h 208346"/>
              <a:gd name="connsiteX4" fmla="*/ 0 w 18734234"/>
              <a:gd name="connsiteY4" fmla="*/ 0 h 208346"/>
              <a:gd name="connsiteX0" fmla="*/ 0 w 18734234"/>
              <a:gd name="connsiteY0" fmla="*/ 0 h 208346"/>
              <a:gd name="connsiteX1" fmla="*/ 18701849 w 18734234"/>
              <a:gd name="connsiteY1" fmla="*/ 3810 h 208346"/>
              <a:gd name="connsiteX2" fmla="*/ 18734234 w 18734234"/>
              <a:gd name="connsiteY2" fmla="*/ 208346 h 208346"/>
              <a:gd name="connsiteX3" fmla="*/ 0 w 18734234"/>
              <a:gd name="connsiteY3" fmla="*/ 208346 h 208346"/>
              <a:gd name="connsiteX4" fmla="*/ 0 w 18734234"/>
              <a:gd name="connsiteY4" fmla="*/ 0 h 20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34234" h="208346">
                <a:moveTo>
                  <a:pt x="0" y="0"/>
                </a:moveTo>
                <a:lnTo>
                  <a:pt x="18701849" y="3810"/>
                </a:lnTo>
                <a:lnTo>
                  <a:pt x="18734234" y="208346"/>
                </a:lnTo>
                <a:lnTo>
                  <a:pt x="0" y="208346"/>
                </a:lnTo>
                <a:lnTo>
                  <a:pt x="0" y="0"/>
                </a:lnTo>
                <a:close/>
              </a:path>
            </a:pathLst>
          </a:custGeom>
          <a:solidFill>
            <a:srgbClr val="DADB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Rectangle: Rounded Corners 35">
            <a:extLst>
              <a:ext uri="{FF2B5EF4-FFF2-40B4-BE49-F238E27FC236}">
                <a16:creationId xmlns:a16="http://schemas.microsoft.com/office/drawing/2014/main" id="{A5D457E5-B2A9-DE91-EE57-876E91B7E330}"/>
              </a:ext>
            </a:extLst>
          </p:cNvPr>
          <p:cNvSpPr/>
          <p:nvPr/>
        </p:nvSpPr>
        <p:spPr>
          <a:xfrm>
            <a:off x="7037079" y="6588105"/>
            <a:ext cx="1252346" cy="3615601"/>
          </a:xfrm>
          <a:custGeom>
            <a:avLst/>
            <a:gdLst>
              <a:gd name="connsiteX0" fmla="*/ 0 w 1250441"/>
              <a:gd name="connsiteY0" fmla="*/ 170310 h 3612556"/>
              <a:gd name="connsiteX1" fmla="*/ 170310 w 1250441"/>
              <a:gd name="connsiteY1" fmla="*/ 0 h 3612556"/>
              <a:gd name="connsiteX2" fmla="*/ 1080131 w 1250441"/>
              <a:gd name="connsiteY2" fmla="*/ 0 h 3612556"/>
              <a:gd name="connsiteX3" fmla="*/ 1250441 w 1250441"/>
              <a:gd name="connsiteY3" fmla="*/ 170310 h 3612556"/>
              <a:gd name="connsiteX4" fmla="*/ 1250441 w 1250441"/>
              <a:gd name="connsiteY4" fmla="*/ 3442246 h 3612556"/>
              <a:gd name="connsiteX5" fmla="*/ 1080131 w 1250441"/>
              <a:gd name="connsiteY5" fmla="*/ 3612556 h 3612556"/>
              <a:gd name="connsiteX6" fmla="*/ 170310 w 1250441"/>
              <a:gd name="connsiteY6" fmla="*/ 3612556 h 3612556"/>
              <a:gd name="connsiteX7" fmla="*/ 0 w 1250441"/>
              <a:gd name="connsiteY7" fmla="*/ 3442246 h 3612556"/>
              <a:gd name="connsiteX8" fmla="*/ 0 w 1250441"/>
              <a:gd name="connsiteY8" fmla="*/ 170310 h 3612556"/>
              <a:gd name="connsiteX0" fmla="*/ 1905 w 1252346"/>
              <a:gd name="connsiteY0" fmla="*/ 170310 h 3655206"/>
              <a:gd name="connsiteX1" fmla="*/ 172215 w 1252346"/>
              <a:gd name="connsiteY1" fmla="*/ 0 h 3655206"/>
              <a:gd name="connsiteX2" fmla="*/ 1082036 w 1252346"/>
              <a:gd name="connsiteY2" fmla="*/ 0 h 3655206"/>
              <a:gd name="connsiteX3" fmla="*/ 1252346 w 1252346"/>
              <a:gd name="connsiteY3" fmla="*/ 170310 h 3655206"/>
              <a:gd name="connsiteX4" fmla="*/ 1252346 w 1252346"/>
              <a:gd name="connsiteY4" fmla="*/ 3442246 h 3655206"/>
              <a:gd name="connsiteX5" fmla="*/ 1082036 w 1252346"/>
              <a:gd name="connsiteY5" fmla="*/ 3612556 h 3655206"/>
              <a:gd name="connsiteX6" fmla="*/ 172215 w 1252346"/>
              <a:gd name="connsiteY6" fmla="*/ 3612556 h 3655206"/>
              <a:gd name="connsiteX7" fmla="*/ 0 w 1252346"/>
              <a:gd name="connsiteY7" fmla="*/ 3613696 h 3655206"/>
              <a:gd name="connsiteX8" fmla="*/ 1905 w 1252346"/>
              <a:gd name="connsiteY8" fmla="*/ 170310 h 3655206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442246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48265"/>
              <a:gd name="connsiteX1" fmla="*/ 172215 w 1252346"/>
              <a:gd name="connsiteY1" fmla="*/ 0 h 3648265"/>
              <a:gd name="connsiteX2" fmla="*/ 1082036 w 1252346"/>
              <a:gd name="connsiteY2" fmla="*/ 0 h 3648265"/>
              <a:gd name="connsiteX3" fmla="*/ 1252346 w 1252346"/>
              <a:gd name="connsiteY3" fmla="*/ 170310 h 3648265"/>
              <a:gd name="connsiteX4" fmla="*/ 1252346 w 1252346"/>
              <a:gd name="connsiteY4" fmla="*/ 3604171 h 3648265"/>
              <a:gd name="connsiteX5" fmla="*/ 1082036 w 1252346"/>
              <a:gd name="connsiteY5" fmla="*/ 3612556 h 3648265"/>
              <a:gd name="connsiteX6" fmla="*/ 172215 w 1252346"/>
              <a:gd name="connsiteY6" fmla="*/ 3612556 h 3648265"/>
              <a:gd name="connsiteX7" fmla="*/ 0 w 1252346"/>
              <a:gd name="connsiteY7" fmla="*/ 3613696 h 3648265"/>
              <a:gd name="connsiteX8" fmla="*/ 1905 w 1252346"/>
              <a:gd name="connsiteY8" fmla="*/ 170310 h 3648265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604171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17838"/>
              <a:gd name="connsiteX1" fmla="*/ 172215 w 1252346"/>
              <a:gd name="connsiteY1" fmla="*/ 0 h 3617838"/>
              <a:gd name="connsiteX2" fmla="*/ 1082036 w 1252346"/>
              <a:gd name="connsiteY2" fmla="*/ 0 h 3617838"/>
              <a:gd name="connsiteX3" fmla="*/ 1252346 w 1252346"/>
              <a:gd name="connsiteY3" fmla="*/ 170310 h 3617838"/>
              <a:gd name="connsiteX4" fmla="*/ 1250441 w 1252346"/>
              <a:gd name="connsiteY4" fmla="*/ 3615601 h 3617838"/>
              <a:gd name="connsiteX5" fmla="*/ 1082036 w 1252346"/>
              <a:gd name="connsiteY5" fmla="*/ 3612556 h 3617838"/>
              <a:gd name="connsiteX6" fmla="*/ 172215 w 1252346"/>
              <a:gd name="connsiteY6" fmla="*/ 3612556 h 3617838"/>
              <a:gd name="connsiteX7" fmla="*/ 0 w 1252346"/>
              <a:gd name="connsiteY7" fmla="*/ 3613696 h 3617838"/>
              <a:gd name="connsiteX8" fmla="*/ 1905 w 1252346"/>
              <a:gd name="connsiteY8" fmla="*/ 170310 h 3617838"/>
              <a:gd name="connsiteX0" fmla="*/ 1905 w 1252346"/>
              <a:gd name="connsiteY0" fmla="*/ 170310 h 3615601"/>
              <a:gd name="connsiteX1" fmla="*/ 172215 w 1252346"/>
              <a:gd name="connsiteY1" fmla="*/ 0 h 3615601"/>
              <a:gd name="connsiteX2" fmla="*/ 1082036 w 1252346"/>
              <a:gd name="connsiteY2" fmla="*/ 0 h 3615601"/>
              <a:gd name="connsiteX3" fmla="*/ 1252346 w 1252346"/>
              <a:gd name="connsiteY3" fmla="*/ 170310 h 3615601"/>
              <a:gd name="connsiteX4" fmla="*/ 1250441 w 1252346"/>
              <a:gd name="connsiteY4" fmla="*/ 3615601 h 3615601"/>
              <a:gd name="connsiteX5" fmla="*/ 1082036 w 1252346"/>
              <a:gd name="connsiteY5" fmla="*/ 3612556 h 3615601"/>
              <a:gd name="connsiteX6" fmla="*/ 172215 w 1252346"/>
              <a:gd name="connsiteY6" fmla="*/ 3612556 h 3615601"/>
              <a:gd name="connsiteX7" fmla="*/ 0 w 1252346"/>
              <a:gd name="connsiteY7" fmla="*/ 3613696 h 3615601"/>
              <a:gd name="connsiteX8" fmla="*/ 1905 w 1252346"/>
              <a:gd name="connsiteY8" fmla="*/ 170310 h 361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2346" h="3615601">
                <a:moveTo>
                  <a:pt x="1905" y="170310"/>
                </a:moveTo>
                <a:cubicBezTo>
                  <a:pt x="1905" y="76250"/>
                  <a:pt x="78155" y="0"/>
                  <a:pt x="172215" y="0"/>
                </a:cubicBezTo>
                <a:lnTo>
                  <a:pt x="1082036" y="0"/>
                </a:lnTo>
                <a:cubicBezTo>
                  <a:pt x="1176096" y="0"/>
                  <a:pt x="1252346" y="76250"/>
                  <a:pt x="1252346" y="170310"/>
                </a:cubicBezTo>
                <a:lnTo>
                  <a:pt x="1250441" y="3615601"/>
                </a:lnTo>
                <a:cubicBezTo>
                  <a:pt x="1132331" y="3614411"/>
                  <a:pt x="1176096" y="3612556"/>
                  <a:pt x="1082036" y="3612556"/>
                </a:cubicBezTo>
                <a:lnTo>
                  <a:pt x="172215" y="3612556"/>
                </a:lnTo>
                <a:cubicBezTo>
                  <a:pt x="78155" y="3612556"/>
                  <a:pt x="118110" y="3616316"/>
                  <a:pt x="0" y="3613696"/>
                </a:cubicBezTo>
                <a:cubicBezTo>
                  <a:pt x="0" y="2523051"/>
                  <a:pt x="1905" y="1260955"/>
                  <a:pt x="1905" y="17031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: Rounded Corners 35">
            <a:extLst>
              <a:ext uri="{FF2B5EF4-FFF2-40B4-BE49-F238E27FC236}">
                <a16:creationId xmlns:a16="http://schemas.microsoft.com/office/drawing/2014/main" id="{13ECAC76-D94A-1258-4876-1945500FC94F}"/>
              </a:ext>
            </a:extLst>
          </p:cNvPr>
          <p:cNvSpPr/>
          <p:nvPr/>
        </p:nvSpPr>
        <p:spPr>
          <a:xfrm>
            <a:off x="11776710" y="6569162"/>
            <a:ext cx="1252346" cy="3615601"/>
          </a:xfrm>
          <a:custGeom>
            <a:avLst/>
            <a:gdLst>
              <a:gd name="connsiteX0" fmla="*/ 0 w 1250441"/>
              <a:gd name="connsiteY0" fmla="*/ 170310 h 3612556"/>
              <a:gd name="connsiteX1" fmla="*/ 170310 w 1250441"/>
              <a:gd name="connsiteY1" fmla="*/ 0 h 3612556"/>
              <a:gd name="connsiteX2" fmla="*/ 1080131 w 1250441"/>
              <a:gd name="connsiteY2" fmla="*/ 0 h 3612556"/>
              <a:gd name="connsiteX3" fmla="*/ 1250441 w 1250441"/>
              <a:gd name="connsiteY3" fmla="*/ 170310 h 3612556"/>
              <a:gd name="connsiteX4" fmla="*/ 1250441 w 1250441"/>
              <a:gd name="connsiteY4" fmla="*/ 3442246 h 3612556"/>
              <a:gd name="connsiteX5" fmla="*/ 1080131 w 1250441"/>
              <a:gd name="connsiteY5" fmla="*/ 3612556 h 3612556"/>
              <a:gd name="connsiteX6" fmla="*/ 170310 w 1250441"/>
              <a:gd name="connsiteY6" fmla="*/ 3612556 h 3612556"/>
              <a:gd name="connsiteX7" fmla="*/ 0 w 1250441"/>
              <a:gd name="connsiteY7" fmla="*/ 3442246 h 3612556"/>
              <a:gd name="connsiteX8" fmla="*/ 0 w 1250441"/>
              <a:gd name="connsiteY8" fmla="*/ 170310 h 3612556"/>
              <a:gd name="connsiteX0" fmla="*/ 1905 w 1252346"/>
              <a:gd name="connsiteY0" fmla="*/ 170310 h 3655206"/>
              <a:gd name="connsiteX1" fmla="*/ 172215 w 1252346"/>
              <a:gd name="connsiteY1" fmla="*/ 0 h 3655206"/>
              <a:gd name="connsiteX2" fmla="*/ 1082036 w 1252346"/>
              <a:gd name="connsiteY2" fmla="*/ 0 h 3655206"/>
              <a:gd name="connsiteX3" fmla="*/ 1252346 w 1252346"/>
              <a:gd name="connsiteY3" fmla="*/ 170310 h 3655206"/>
              <a:gd name="connsiteX4" fmla="*/ 1252346 w 1252346"/>
              <a:gd name="connsiteY4" fmla="*/ 3442246 h 3655206"/>
              <a:gd name="connsiteX5" fmla="*/ 1082036 w 1252346"/>
              <a:gd name="connsiteY5" fmla="*/ 3612556 h 3655206"/>
              <a:gd name="connsiteX6" fmla="*/ 172215 w 1252346"/>
              <a:gd name="connsiteY6" fmla="*/ 3612556 h 3655206"/>
              <a:gd name="connsiteX7" fmla="*/ 0 w 1252346"/>
              <a:gd name="connsiteY7" fmla="*/ 3613696 h 3655206"/>
              <a:gd name="connsiteX8" fmla="*/ 1905 w 1252346"/>
              <a:gd name="connsiteY8" fmla="*/ 170310 h 3655206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442246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48265"/>
              <a:gd name="connsiteX1" fmla="*/ 172215 w 1252346"/>
              <a:gd name="connsiteY1" fmla="*/ 0 h 3648265"/>
              <a:gd name="connsiteX2" fmla="*/ 1082036 w 1252346"/>
              <a:gd name="connsiteY2" fmla="*/ 0 h 3648265"/>
              <a:gd name="connsiteX3" fmla="*/ 1252346 w 1252346"/>
              <a:gd name="connsiteY3" fmla="*/ 170310 h 3648265"/>
              <a:gd name="connsiteX4" fmla="*/ 1252346 w 1252346"/>
              <a:gd name="connsiteY4" fmla="*/ 3604171 h 3648265"/>
              <a:gd name="connsiteX5" fmla="*/ 1082036 w 1252346"/>
              <a:gd name="connsiteY5" fmla="*/ 3612556 h 3648265"/>
              <a:gd name="connsiteX6" fmla="*/ 172215 w 1252346"/>
              <a:gd name="connsiteY6" fmla="*/ 3612556 h 3648265"/>
              <a:gd name="connsiteX7" fmla="*/ 0 w 1252346"/>
              <a:gd name="connsiteY7" fmla="*/ 3613696 h 3648265"/>
              <a:gd name="connsiteX8" fmla="*/ 1905 w 1252346"/>
              <a:gd name="connsiteY8" fmla="*/ 170310 h 3648265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604171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17838"/>
              <a:gd name="connsiteX1" fmla="*/ 172215 w 1252346"/>
              <a:gd name="connsiteY1" fmla="*/ 0 h 3617838"/>
              <a:gd name="connsiteX2" fmla="*/ 1082036 w 1252346"/>
              <a:gd name="connsiteY2" fmla="*/ 0 h 3617838"/>
              <a:gd name="connsiteX3" fmla="*/ 1252346 w 1252346"/>
              <a:gd name="connsiteY3" fmla="*/ 170310 h 3617838"/>
              <a:gd name="connsiteX4" fmla="*/ 1250441 w 1252346"/>
              <a:gd name="connsiteY4" fmla="*/ 3615601 h 3617838"/>
              <a:gd name="connsiteX5" fmla="*/ 1082036 w 1252346"/>
              <a:gd name="connsiteY5" fmla="*/ 3612556 h 3617838"/>
              <a:gd name="connsiteX6" fmla="*/ 172215 w 1252346"/>
              <a:gd name="connsiteY6" fmla="*/ 3612556 h 3617838"/>
              <a:gd name="connsiteX7" fmla="*/ 0 w 1252346"/>
              <a:gd name="connsiteY7" fmla="*/ 3613696 h 3617838"/>
              <a:gd name="connsiteX8" fmla="*/ 1905 w 1252346"/>
              <a:gd name="connsiteY8" fmla="*/ 170310 h 3617838"/>
              <a:gd name="connsiteX0" fmla="*/ 1905 w 1252346"/>
              <a:gd name="connsiteY0" fmla="*/ 170310 h 3615601"/>
              <a:gd name="connsiteX1" fmla="*/ 172215 w 1252346"/>
              <a:gd name="connsiteY1" fmla="*/ 0 h 3615601"/>
              <a:gd name="connsiteX2" fmla="*/ 1082036 w 1252346"/>
              <a:gd name="connsiteY2" fmla="*/ 0 h 3615601"/>
              <a:gd name="connsiteX3" fmla="*/ 1252346 w 1252346"/>
              <a:gd name="connsiteY3" fmla="*/ 170310 h 3615601"/>
              <a:gd name="connsiteX4" fmla="*/ 1250441 w 1252346"/>
              <a:gd name="connsiteY4" fmla="*/ 3615601 h 3615601"/>
              <a:gd name="connsiteX5" fmla="*/ 1082036 w 1252346"/>
              <a:gd name="connsiteY5" fmla="*/ 3612556 h 3615601"/>
              <a:gd name="connsiteX6" fmla="*/ 172215 w 1252346"/>
              <a:gd name="connsiteY6" fmla="*/ 3612556 h 3615601"/>
              <a:gd name="connsiteX7" fmla="*/ 0 w 1252346"/>
              <a:gd name="connsiteY7" fmla="*/ 3613696 h 3615601"/>
              <a:gd name="connsiteX8" fmla="*/ 1905 w 1252346"/>
              <a:gd name="connsiteY8" fmla="*/ 170310 h 361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2346" h="3615601">
                <a:moveTo>
                  <a:pt x="1905" y="170310"/>
                </a:moveTo>
                <a:cubicBezTo>
                  <a:pt x="1905" y="76250"/>
                  <a:pt x="78155" y="0"/>
                  <a:pt x="172215" y="0"/>
                </a:cubicBezTo>
                <a:lnTo>
                  <a:pt x="1082036" y="0"/>
                </a:lnTo>
                <a:cubicBezTo>
                  <a:pt x="1176096" y="0"/>
                  <a:pt x="1252346" y="76250"/>
                  <a:pt x="1252346" y="170310"/>
                </a:cubicBezTo>
                <a:lnTo>
                  <a:pt x="1250441" y="3615601"/>
                </a:lnTo>
                <a:cubicBezTo>
                  <a:pt x="1132331" y="3614411"/>
                  <a:pt x="1176096" y="3612556"/>
                  <a:pt x="1082036" y="3612556"/>
                </a:cubicBezTo>
                <a:lnTo>
                  <a:pt x="172215" y="3612556"/>
                </a:lnTo>
                <a:cubicBezTo>
                  <a:pt x="78155" y="3612556"/>
                  <a:pt x="118110" y="3616316"/>
                  <a:pt x="0" y="3613696"/>
                </a:cubicBezTo>
                <a:cubicBezTo>
                  <a:pt x="0" y="2523051"/>
                  <a:pt x="1905" y="1260955"/>
                  <a:pt x="1905" y="17031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Rectangle: Rounded Corners 35">
            <a:extLst>
              <a:ext uri="{FF2B5EF4-FFF2-40B4-BE49-F238E27FC236}">
                <a16:creationId xmlns:a16="http://schemas.microsoft.com/office/drawing/2014/main" id="{627188E7-6623-9A64-EA97-7772606F964B}"/>
              </a:ext>
            </a:extLst>
          </p:cNvPr>
          <p:cNvSpPr/>
          <p:nvPr/>
        </p:nvSpPr>
        <p:spPr>
          <a:xfrm>
            <a:off x="16485355" y="6596594"/>
            <a:ext cx="1252346" cy="3615601"/>
          </a:xfrm>
          <a:custGeom>
            <a:avLst/>
            <a:gdLst>
              <a:gd name="connsiteX0" fmla="*/ 0 w 1250441"/>
              <a:gd name="connsiteY0" fmla="*/ 170310 h 3612556"/>
              <a:gd name="connsiteX1" fmla="*/ 170310 w 1250441"/>
              <a:gd name="connsiteY1" fmla="*/ 0 h 3612556"/>
              <a:gd name="connsiteX2" fmla="*/ 1080131 w 1250441"/>
              <a:gd name="connsiteY2" fmla="*/ 0 h 3612556"/>
              <a:gd name="connsiteX3" fmla="*/ 1250441 w 1250441"/>
              <a:gd name="connsiteY3" fmla="*/ 170310 h 3612556"/>
              <a:gd name="connsiteX4" fmla="*/ 1250441 w 1250441"/>
              <a:gd name="connsiteY4" fmla="*/ 3442246 h 3612556"/>
              <a:gd name="connsiteX5" fmla="*/ 1080131 w 1250441"/>
              <a:gd name="connsiteY5" fmla="*/ 3612556 h 3612556"/>
              <a:gd name="connsiteX6" fmla="*/ 170310 w 1250441"/>
              <a:gd name="connsiteY6" fmla="*/ 3612556 h 3612556"/>
              <a:gd name="connsiteX7" fmla="*/ 0 w 1250441"/>
              <a:gd name="connsiteY7" fmla="*/ 3442246 h 3612556"/>
              <a:gd name="connsiteX8" fmla="*/ 0 w 1250441"/>
              <a:gd name="connsiteY8" fmla="*/ 170310 h 3612556"/>
              <a:gd name="connsiteX0" fmla="*/ 1905 w 1252346"/>
              <a:gd name="connsiteY0" fmla="*/ 170310 h 3655206"/>
              <a:gd name="connsiteX1" fmla="*/ 172215 w 1252346"/>
              <a:gd name="connsiteY1" fmla="*/ 0 h 3655206"/>
              <a:gd name="connsiteX2" fmla="*/ 1082036 w 1252346"/>
              <a:gd name="connsiteY2" fmla="*/ 0 h 3655206"/>
              <a:gd name="connsiteX3" fmla="*/ 1252346 w 1252346"/>
              <a:gd name="connsiteY3" fmla="*/ 170310 h 3655206"/>
              <a:gd name="connsiteX4" fmla="*/ 1252346 w 1252346"/>
              <a:gd name="connsiteY4" fmla="*/ 3442246 h 3655206"/>
              <a:gd name="connsiteX5" fmla="*/ 1082036 w 1252346"/>
              <a:gd name="connsiteY5" fmla="*/ 3612556 h 3655206"/>
              <a:gd name="connsiteX6" fmla="*/ 172215 w 1252346"/>
              <a:gd name="connsiteY6" fmla="*/ 3612556 h 3655206"/>
              <a:gd name="connsiteX7" fmla="*/ 0 w 1252346"/>
              <a:gd name="connsiteY7" fmla="*/ 3613696 h 3655206"/>
              <a:gd name="connsiteX8" fmla="*/ 1905 w 1252346"/>
              <a:gd name="connsiteY8" fmla="*/ 170310 h 3655206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442246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48265"/>
              <a:gd name="connsiteX1" fmla="*/ 172215 w 1252346"/>
              <a:gd name="connsiteY1" fmla="*/ 0 h 3648265"/>
              <a:gd name="connsiteX2" fmla="*/ 1082036 w 1252346"/>
              <a:gd name="connsiteY2" fmla="*/ 0 h 3648265"/>
              <a:gd name="connsiteX3" fmla="*/ 1252346 w 1252346"/>
              <a:gd name="connsiteY3" fmla="*/ 170310 h 3648265"/>
              <a:gd name="connsiteX4" fmla="*/ 1252346 w 1252346"/>
              <a:gd name="connsiteY4" fmla="*/ 3604171 h 3648265"/>
              <a:gd name="connsiteX5" fmla="*/ 1082036 w 1252346"/>
              <a:gd name="connsiteY5" fmla="*/ 3612556 h 3648265"/>
              <a:gd name="connsiteX6" fmla="*/ 172215 w 1252346"/>
              <a:gd name="connsiteY6" fmla="*/ 3612556 h 3648265"/>
              <a:gd name="connsiteX7" fmla="*/ 0 w 1252346"/>
              <a:gd name="connsiteY7" fmla="*/ 3613696 h 3648265"/>
              <a:gd name="connsiteX8" fmla="*/ 1905 w 1252346"/>
              <a:gd name="connsiteY8" fmla="*/ 170310 h 3648265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604171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17838"/>
              <a:gd name="connsiteX1" fmla="*/ 172215 w 1252346"/>
              <a:gd name="connsiteY1" fmla="*/ 0 h 3617838"/>
              <a:gd name="connsiteX2" fmla="*/ 1082036 w 1252346"/>
              <a:gd name="connsiteY2" fmla="*/ 0 h 3617838"/>
              <a:gd name="connsiteX3" fmla="*/ 1252346 w 1252346"/>
              <a:gd name="connsiteY3" fmla="*/ 170310 h 3617838"/>
              <a:gd name="connsiteX4" fmla="*/ 1250441 w 1252346"/>
              <a:gd name="connsiteY4" fmla="*/ 3615601 h 3617838"/>
              <a:gd name="connsiteX5" fmla="*/ 1082036 w 1252346"/>
              <a:gd name="connsiteY5" fmla="*/ 3612556 h 3617838"/>
              <a:gd name="connsiteX6" fmla="*/ 172215 w 1252346"/>
              <a:gd name="connsiteY6" fmla="*/ 3612556 h 3617838"/>
              <a:gd name="connsiteX7" fmla="*/ 0 w 1252346"/>
              <a:gd name="connsiteY7" fmla="*/ 3613696 h 3617838"/>
              <a:gd name="connsiteX8" fmla="*/ 1905 w 1252346"/>
              <a:gd name="connsiteY8" fmla="*/ 170310 h 3617838"/>
              <a:gd name="connsiteX0" fmla="*/ 1905 w 1252346"/>
              <a:gd name="connsiteY0" fmla="*/ 170310 h 3615601"/>
              <a:gd name="connsiteX1" fmla="*/ 172215 w 1252346"/>
              <a:gd name="connsiteY1" fmla="*/ 0 h 3615601"/>
              <a:gd name="connsiteX2" fmla="*/ 1082036 w 1252346"/>
              <a:gd name="connsiteY2" fmla="*/ 0 h 3615601"/>
              <a:gd name="connsiteX3" fmla="*/ 1252346 w 1252346"/>
              <a:gd name="connsiteY3" fmla="*/ 170310 h 3615601"/>
              <a:gd name="connsiteX4" fmla="*/ 1250441 w 1252346"/>
              <a:gd name="connsiteY4" fmla="*/ 3615601 h 3615601"/>
              <a:gd name="connsiteX5" fmla="*/ 1082036 w 1252346"/>
              <a:gd name="connsiteY5" fmla="*/ 3612556 h 3615601"/>
              <a:gd name="connsiteX6" fmla="*/ 172215 w 1252346"/>
              <a:gd name="connsiteY6" fmla="*/ 3612556 h 3615601"/>
              <a:gd name="connsiteX7" fmla="*/ 0 w 1252346"/>
              <a:gd name="connsiteY7" fmla="*/ 3613696 h 3615601"/>
              <a:gd name="connsiteX8" fmla="*/ 1905 w 1252346"/>
              <a:gd name="connsiteY8" fmla="*/ 170310 h 361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2346" h="3615601">
                <a:moveTo>
                  <a:pt x="1905" y="170310"/>
                </a:moveTo>
                <a:cubicBezTo>
                  <a:pt x="1905" y="76250"/>
                  <a:pt x="78155" y="0"/>
                  <a:pt x="172215" y="0"/>
                </a:cubicBezTo>
                <a:lnTo>
                  <a:pt x="1082036" y="0"/>
                </a:lnTo>
                <a:cubicBezTo>
                  <a:pt x="1176096" y="0"/>
                  <a:pt x="1252346" y="76250"/>
                  <a:pt x="1252346" y="170310"/>
                </a:cubicBezTo>
                <a:lnTo>
                  <a:pt x="1250441" y="3615601"/>
                </a:lnTo>
                <a:cubicBezTo>
                  <a:pt x="1132331" y="3614411"/>
                  <a:pt x="1176096" y="3612556"/>
                  <a:pt x="1082036" y="3612556"/>
                </a:cubicBezTo>
                <a:lnTo>
                  <a:pt x="172215" y="3612556"/>
                </a:lnTo>
                <a:cubicBezTo>
                  <a:pt x="78155" y="3612556"/>
                  <a:pt x="118110" y="3616316"/>
                  <a:pt x="0" y="3613696"/>
                </a:cubicBezTo>
                <a:cubicBezTo>
                  <a:pt x="0" y="2523051"/>
                  <a:pt x="1905" y="1260955"/>
                  <a:pt x="1905" y="17031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267CC2-7C53-9593-13E7-4C45100DA1D7}"/>
              </a:ext>
            </a:extLst>
          </p:cNvPr>
          <p:cNvSpPr/>
          <p:nvPr/>
        </p:nvSpPr>
        <p:spPr>
          <a:xfrm>
            <a:off x="18430240" y="6385561"/>
            <a:ext cx="661462" cy="183602"/>
          </a:xfrm>
          <a:prstGeom prst="rect">
            <a:avLst/>
          </a:prstGeom>
          <a:gradFill>
            <a:gsLst>
              <a:gs pos="97000">
                <a:schemeClr val="tx1">
                  <a:alpha val="0"/>
                </a:schemeClr>
              </a:gs>
              <a:gs pos="70000">
                <a:schemeClr val="tx1">
                  <a:alpha val="1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946C10F-4CF2-E0BE-DB8E-D9B5C3FC60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138"/>
                    </a14:imgEffect>
                    <a14:imgEffect>
                      <a14:saturation sat="42000"/>
                    </a14:imgEffect>
                    <a14:imgEffect>
                      <a14:brightnessContrast bright="11000" contras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58385" y="6271499"/>
            <a:ext cx="633317" cy="3975877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C22B657-4BE5-483A-A9AC-31D57F2E3EF6}"/>
              </a:ext>
            </a:extLst>
          </p:cNvPr>
          <p:cNvSpPr/>
          <p:nvPr/>
        </p:nvSpPr>
        <p:spPr>
          <a:xfrm>
            <a:off x="18643600" y="6796172"/>
            <a:ext cx="353060" cy="1634250"/>
          </a:xfrm>
          <a:prstGeom prst="roundRect">
            <a:avLst>
              <a:gd name="adj" fmla="val 4986"/>
            </a:avLst>
          </a:prstGeom>
          <a:solidFill>
            <a:srgbClr val="FF00FF"/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95B40D-3AD2-C669-E267-4DAEBC08E7D2}"/>
              </a:ext>
            </a:extLst>
          </p:cNvPr>
          <p:cNvSpPr/>
          <p:nvPr/>
        </p:nvSpPr>
        <p:spPr>
          <a:xfrm>
            <a:off x="18566130" y="8906255"/>
            <a:ext cx="475184" cy="70762"/>
          </a:xfrm>
          <a:prstGeom prst="rect">
            <a:avLst/>
          </a:pr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E979C9-AA64-5006-0977-FC29C9B0C478}"/>
              </a:ext>
            </a:extLst>
          </p:cNvPr>
          <p:cNvSpPr/>
          <p:nvPr/>
        </p:nvSpPr>
        <p:spPr>
          <a:xfrm>
            <a:off x="18566130" y="8975234"/>
            <a:ext cx="475184" cy="93427"/>
          </a:xfrm>
          <a:prstGeom prst="rect">
            <a:avLst/>
          </a:prstGeom>
          <a:solidFill>
            <a:srgbClr val="90B9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08048D-8E4C-301A-E146-6A370726A337}"/>
              </a:ext>
            </a:extLst>
          </p:cNvPr>
          <p:cNvSpPr/>
          <p:nvPr/>
        </p:nvSpPr>
        <p:spPr>
          <a:xfrm>
            <a:off x="18566130" y="9058344"/>
            <a:ext cx="475184" cy="215805"/>
          </a:xfrm>
          <a:prstGeom prst="rect">
            <a:avLst/>
          </a:prstGeom>
          <a:solidFill>
            <a:srgbClr val="DADB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四角形: 角を丸くする 98">
            <a:extLst>
              <a:ext uri="{FF2B5EF4-FFF2-40B4-BE49-F238E27FC236}">
                <a16:creationId xmlns:a16="http://schemas.microsoft.com/office/drawing/2014/main" id="{F167740D-7C85-DD4E-8251-3DC8EFBF894A}"/>
              </a:ext>
            </a:extLst>
          </p:cNvPr>
          <p:cNvSpPr/>
          <p:nvPr/>
        </p:nvSpPr>
        <p:spPr>
          <a:xfrm>
            <a:off x="10367529" y="5987109"/>
            <a:ext cx="269991" cy="500106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9" name="角丸四角形 62">
            <a:extLst>
              <a:ext uri="{FF2B5EF4-FFF2-40B4-BE49-F238E27FC236}">
                <a16:creationId xmlns:a16="http://schemas.microsoft.com/office/drawing/2014/main" id="{2D2EC5C6-2D64-FADE-18B7-F6C90FE51B6E}"/>
              </a:ext>
            </a:extLst>
          </p:cNvPr>
          <p:cNvSpPr/>
          <p:nvPr/>
        </p:nvSpPr>
        <p:spPr>
          <a:xfrm>
            <a:off x="9521952" y="6030259"/>
            <a:ext cx="97536" cy="227907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0" name="円/楕円 63">
            <a:extLst>
              <a:ext uri="{FF2B5EF4-FFF2-40B4-BE49-F238E27FC236}">
                <a16:creationId xmlns:a16="http://schemas.microsoft.com/office/drawing/2014/main" id="{27302179-14BE-9CB8-EFE0-99DB72F74091}"/>
              </a:ext>
            </a:extLst>
          </p:cNvPr>
          <p:cNvSpPr/>
          <p:nvPr/>
        </p:nvSpPr>
        <p:spPr>
          <a:xfrm>
            <a:off x="9521952" y="6281634"/>
            <a:ext cx="97536" cy="141435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1" name="四角形: 角を丸くする 98">
            <a:extLst>
              <a:ext uri="{FF2B5EF4-FFF2-40B4-BE49-F238E27FC236}">
                <a16:creationId xmlns:a16="http://schemas.microsoft.com/office/drawing/2014/main" id="{CA09A805-EA3F-90BC-569F-6DBC8FF5F9B7}"/>
              </a:ext>
            </a:extLst>
          </p:cNvPr>
          <p:cNvSpPr/>
          <p:nvPr/>
        </p:nvSpPr>
        <p:spPr>
          <a:xfrm>
            <a:off x="17871553" y="6681001"/>
            <a:ext cx="241240" cy="365760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2" name="四角形: 角を丸くする 99">
            <a:extLst>
              <a:ext uri="{FF2B5EF4-FFF2-40B4-BE49-F238E27FC236}">
                <a16:creationId xmlns:a16="http://schemas.microsoft.com/office/drawing/2014/main" id="{E9A12A23-4E62-B43A-3B60-AEA5B57006F2}"/>
              </a:ext>
            </a:extLst>
          </p:cNvPr>
          <p:cNvSpPr/>
          <p:nvPr/>
        </p:nvSpPr>
        <p:spPr>
          <a:xfrm>
            <a:off x="18111173" y="6682995"/>
            <a:ext cx="241240" cy="363766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32" name="Picture 8" descr="東京地下鉄13000系 報道公開レポート : モデラーな日々 とれいんスタッフブログ">
            <a:extLst>
              <a:ext uri="{FF2B5EF4-FFF2-40B4-BE49-F238E27FC236}">
                <a16:creationId xmlns:a16="http://schemas.microsoft.com/office/drawing/2014/main" id="{BACBE7A5-3340-4885-BD5E-6E5A9359D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2" t="26364" r="61254" b="63676"/>
          <a:stretch/>
        </p:blipFill>
        <p:spPr bwMode="auto">
          <a:xfrm>
            <a:off x="1573456" y="6001211"/>
            <a:ext cx="311551" cy="31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東京地下鉄13000系 報道公開レポート : モデラーな日々 とれいんスタッフブログ">
            <a:extLst>
              <a:ext uri="{FF2B5EF4-FFF2-40B4-BE49-F238E27FC236}">
                <a16:creationId xmlns:a16="http://schemas.microsoft.com/office/drawing/2014/main" id="{97A3E5C2-8AD6-DB6B-997E-8D55CA5EE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4" t="26058" r="44662" b="63982"/>
          <a:stretch/>
        </p:blipFill>
        <p:spPr bwMode="auto">
          <a:xfrm>
            <a:off x="2025704" y="5985625"/>
            <a:ext cx="311551" cy="31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: Rounded Corners 1024">
            <a:extLst>
              <a:ext uri="{FF2B5EF4-FFF2-40B4-BE49-F238E27FC236}">
                <a16:creationId xmlns:a16="http://schemas.microsoft.com/office/drawing/2014/main" id="{F36BC362-100B-9DD8-F9D3-4E12ABBFA0D3}"/>
              </a:ext>
            </a:extLst>
          </p:cNvPr>
          <p:cNvSpPr/>
          <p:nvPr/>
        </p:nvSpPr>
        <p:spPr>
          <a:xfrm>
            <a:off x="13934440" y="6048865"/>
            <a:ext cx="680720" cy="330200"/>
          </a:xfrm>
          <a:prstGeom prst="round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D516698-2510-A3DE-C046-E2695DF64EC9}"/>
              </a:ext>
            </a:extLst>
          </p:cNvPr>
          <p:cNvSpPr/>
          <p:nvPr/>
        </p:nvSpPr>
        <p:spPr>
          <a:xfrm>
            <a:off x="19429541" y="6632812"/>
            <a:ext cx="125335" cy="1465343"/>
          </a:xfrm>
          <a:custGeom>
            <a:avLst/>
            <a:gdLst>
              <a:gd name="connsiteX0" fmla="*/ 0 w 185032"/>
              <a:gd name="connsiteY0" fmla="*/ 0 h 1255395"/>
              <a:gd name="connsiteX1" fmla="*/ 185032 w 185032"/>
              <a:gd name="connsiteY1" fmla="*/ 0 h 1255395"/>
              <a:gd name="connsiteX2" fmla="*/ 185032 w 185032"/>
              <a:gd name="connsiteY2" fmla="*/ 1255395 h 1255395"/>
              <a:gd name="connsiteX3" fmla="*/ 0 w 185032"/>
              <a:gd name="connsiteY3" fmla="*/ 1255395 h 1255395"/>
              <a:gd name="connsiteX4" fmla="*/ 0 w 185032"/>
              <a:gd name="connsiteY4" fmla="*/ 0 h 1255395"/>
              <a:gd name="connsiteX0" fmla="*/ 0 w 185032"/>
              <a:gd name="connsiteY0" fmla="*/ 0 h 1255395"/>
              <a:gd name="connsiteX1" fmla="*/ 185032 w 185032"/>
              <a:gd name="connsiteY1" fmla="*/ 0 h 1255395"/>
              <a:gd name="connsiteX2" fmla="*/ 185032 w 185032"/>
              <a:gd name="connsiteY2" fmla="*/ 1255395 h 1255395"/>
              <a:gd name="connsiteX3" fmla="*/ 135255 w 185032"/>
              <a:gd name="connsiteY3" fmla="*/ 1255395 h 1255395"/>
              <a:gd name="connsiteX4" fmla="*/ 0 w 185032"/>
              <a:gd name="connsiteY4" fmla="*/ 0 h 1255395"/>
              <a:gd name="connsiteX0" fmla="*/ 0 w 185032"/>
              <a:gd name="connsiteY0" fmla="*/ 0 h 1255395"/>
              <a:gd name="connsiteX1" fmla="*/ 185032 w 185032"/>
              <a:gd name="connsiteY1" fmla="*/ 0 h 1255395"/>
              <a:gd name="connsiteX2" fmla="*/ 185032 w 185032"/>
              <a:gd name="connsiteY2" fmla="*/ 1255395 h 1255395"/>
              <a:gd name="connsiteX3" fmla="*/ 156210 w 185032"/>
              <a:gd name="connsiteY3" fmla="*/ 1253490 h 1255395"/>
              <a:gd name="connsiteX4" fmla="*/ 0 w 185032"/>
              <a:gd name="connsiteY4" fmla="*/ 0 h 125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032" h="1255395">
                <a:moveTo>
                  <a:pt x="0" y="0"/>
                </a:moveTo>
                <a:lnTo>
                  <a:pt x="185032" y="0"/>
                </a:lnTo>
                <a:lnTo>
                  <a:pt x="185032" y="1255395"/>
                </a:lnTo>
                <a:lnTo>
                  <a:pt x="156210" y="1253490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E293ED7-36B1-CAC5-910E-0C3B06755FB7}"/>
              </a:ext>
            </a:extLst>
          </p:cNvPr>
          <p:cNvSpPr/>
          <p:nvPr/>
        </p:nvSpPr>
        <p:spPr>
          <a:xfrm>
            <a:off x="19380478" y="6112367"/>
            <a:ext cx="166461" cy="520445"/>
          </a:xfrm>
          <a:custGeom>
            <a:avLst/>
            <a:gdLst>
              <a:gd name="connsiteX0" fmla="*/ 0 w 164581"/>
              <a:gd name="connsiteY0" fmla="*/ 0 h 747297"/>
              <a:gd name="connsiteX1" fmla="*/ 164581 w 164581"/>
              <a:gd name="connsiteY1" fmla="*/ 0 h 747297"/>
              <a:gd name="connsiteX2" fmla="*/ 164581 w 164581"/>
              <a:gd name="connsiteY2" fmla="*/ 747297 h 747297"/>
              <a:gd name="connsiteX3" fmla="*/ 0 w 164581"/>
              <a:gd name="connsiteY3" fmla="*/ 747297 h 747297"/>
              <a:gd name="connsiteX4" fmla="*/ 0 w 164581"/>
              <a:gd name="connsiteY4" fmla="*/ 0 h 747297"/>
              <a:gd name="connsiteX0" fmla="*/ 0 w 221731"/>
              <a:gd name="connsiteY0" fmla="*/ 0 h 751107"/>
              <a:gd name="connsiteX1" fmla="*/ 221731 w 221731"/>
              <a:gd name="connsiteY1" fmla="*/ 3810 h 751107"/>
              <a:gd name="connsiteX2" fmla="*/ 221731 w 221731"/>
              <a:gd name="connsiteY2" fmla="*/ 751107 h 751107"/>
              <a:gd name="connsiteX3" fmla="*/ 57150 w 221731"/>
              <a:gd name="connsiteY3" fmla="*/ 751107 h 751107"/>
              <a:gd name="connsiteX4" fmla="*/ 0 w 221731"/>
              <a:gd name="connsiteY4" fmla="*/ 0 h 75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731" h="751107">
                <a:moveTo>
                  <a:pt x="0" y="0"/>
                </a:moveTo>
                <a:lnTo>
                  <a:pt x="221731" y="3810"/>
                </a:lnTo>
                <a:lnTo>
                  <a:pt x="221731" y="751107"/>
                </a:lnTo>
                <a:lnTo>
                  <a:pt x="57150" y="751107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82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494F9-7B56-D786-CDDB-FDCF21ACA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BB03EF1-DCF7-F01A-070A-E976456DCA45}"/>
              </a:ext>
            </a:extLst>
          </p:cNvPr>
          <p:cNvSpPr/>
          <p:nvPr/>
        </p:nvSpPr>
        <p:spPr>
          <a:xfrm>
            <a:off x="525897" y="5504688"/>
            <a:ext cx="19034578" cy="5120640"/>
          </a:xfrm>
          <a:prstGeom prst="rect">
            <a:avLst/>
          </a:prstGeom>
          <a:gradFill flip="none" rotWithShape="1">
            <a:gsLst>
              <a:gs pos="0">
                <a:srgbClr val="A5AAB5"/>
              </a:gs>
              <a:gs pos="100000">
                <a:srgbClr val="A5AAB5"/>
              </a:gs>
              <a:gs pos="19000">
                <a:srgbClr val="D4D4DA"/>
              </a:gs>
              <a:gs pos="46000">
                <a:srgbClr val="A8AEB8"/>
              </a:gs>
              <a:gs pos="92000">
                <a:srgbClr val="C2C3C8"/>
              </a:gs>
              <a:gs pos="67000">
                <a:srgbClr val="D4D4D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232CEE-E207-FCDA-0A20-0C67087C320C}"/>
              </a:ext>
            </a:extLst>
          </p:cNvPr>
          <p:cNvSpPr/>
          <p:nvPr/>
        </p:nvSpPr>
        <p:spPr>
          <a:xfrm>
            <a:off x="511791" y="9428870"/>
            <a:ext cx="19034578" cy="1196457"/>
          </a:xfrm>
          <a:prstGeom prst="rect">
            <a:avLst/>
          </a:prstGeom>
          <a:gradFill flip="none" rotWithShape="1">
            <a:gsLst>
              <a:gs pos="0">
                <a:srgbClr val="A8AEB8">
                  <a:alpha val="0"/>
                </a:srgbClr>
              </a:gs>
              <a:gs pos="100000">
                <a:srgbClr val="737373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東京メトロ13000系13008の側面写真｜RailFile.jp｜鉄道車両サイドビューの図鑑">
            <a:extLst>
              <a:ext uri="{FF2B5EF4-FFF2-40B4-BE49-F238E27FC236}">
                <a16:creationId xmlns:a16="http://schemas.microsoft.com/office/drawing/2014/main" id="{DF5E9D9A-13F5-D899-11BE-F1C3454EA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"/>
                    </a14:imgEffect>
                    <a14:imgEffect>
                      <a14:brightnessContrast bright="-11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373" b="20562"/>
          <a:stretch/>
        </p:blipFill>
        <p:spPr bwMode="auto">
          <a:xfrm>
            <a:off x="0" y="286212"/>
            <a:ext cx="20491938" cy="535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CD7EBF-FD3B-3EC4-B56A-1E26B2CD2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549" y="5266944"/>
            <a:ext cx="5159640" cy="5358383"/>
          </a:xfrm>
          <a:prstGeom prst="rect">
            <a:avLst/>
          </a:prstGeom>
        </p:spPr>
      </p:pic>
      <p:pic>
        <p:nvPicPr>
          <p:cNvPr id="1028" name="Picture 4" descr="東京メトロ 日比谷線 新型車両13000系報道公開 | 鉄道ニュース | 鉄道チャンネル">
            <a:extLst>
              <a:ext uri="{FF2B5EF4-FFF2-40B4-BE49-F238E27FC236}">
                <a16:creationId xmlns:a16="http://schemas.microsoft.com/office/drawing/2014/main" id="{B58AC43B-0DBA-D0F8-ADAD-8E7C7BF4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498" y="11356591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21A3CA-8ABE-34AD-D95B-88C31A854993}"/>
              </a:ext>
            </a:extLst>
          </p:cNvPr>
          <p:cNvSpPr/>
          <p:nvPr/>
        </p:nvSpPr>
        <p:spPr>
          <a:xfrm>
            <a:off x="525896" y="8906255"/>
            <a:ext cx="18733402" cy="365760"/>
          </a:xfrm>
          <a:custGeom>
            <a:avLst/>
            <a:gdLst>
              <a:gd name="connsiteX0" fmla="*/ 0 w 18713079"/>
              <a:gd name="connsiteY0" fmla="*/ 0 h 365760"/>
              <a:gd name="connsiteX1" fmla="*/ 18713079 w 18713079"/>
              <a:gd name="connsiteY1" fmla="*/ 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13079"/>
              <a:gd name="connsiteY0" fmla="*/ 0 h 365760"/>
              <a:gd name="connsiteX1" fmla="*/ 18570840 w 18713079"/>
              <a:gd name="connsiteY1" fmla="*/ 508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13079"/>
              <a:gd name="connsiteY0" fmla="*/ 0 h 365760"/>
              <a:gd name="connsiteX1" fmla="*/ 18672440 w 18713079"/>
              <a:gd name="connsiteY1" fmla="*/ 508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33400"/>
              <a:gd name="connsiteY0" fmla="*/ 0 h 365760"/>
              <a:gd name="connsiteX1" fmla="*/ 18672440 w 18733400"/>
              <a:gd name="connsiteY1" fmla="*/ 5080 h 365760"/>
              <a:gd name="connsiteX2" fmla="*/ 18733400 w 18733400"/>
              <a:gd name="connsiteY2" fmla="*/ 365760 h 365760"/>
              <a:gd name="connsiteX3" fmla="*/ 0 w 18733400"/>
              <a:gd name="connsiteY3" fmla="*/ 365760 h 365760"/>
              <a:gd name="connsiteX4" fmla="*/ 0 w 18733400"/>
              <a:gd name="connsiteY4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33400" h="365760">
                <a:moveTo>
                  <a:pt x="0" y="0"/>
                </a:moveTo>
                <a:lnTo>
                  <a:pt x="18672440" y="5080"/>
                </a:lnTo>
                <a:lnTo>
                  <a:pt x="1873340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ED7A4D-E875-1E36-50FE-D007CE4F12AA}"/>
              </a:ext>
            </a:extLst>
          </p:cNvPr>
          <p:cNvSpPr/>
          <p:nvPr/>
        </p:nvSpPr>
        <p:spPr>
          <a:xfrm>
            <a:off x="525897" y="9064394"/>
            <a:ext cx="18734234" cy="208346"/>
          </a:xfrm>
          <a:custGeom>
            <a:avLst/>
            <a:gdLst>
              <a:gd name="connsiteX0" fmla="*/ 0 w 18722803"/>
              <a:gd name="connsiteY0" fmla="*/ 0 h 208346"/>
              <a:gd name="connsiteX1" fmla="*/ 18722803 w 18722803"/>
              <a:gd name="connsiteY1" fmla="*/ 0 h 208346"/>
              <a:gd name="connsiteX2" fmla="*/ 18722803 w 18722803"/>
              <a:gd name="connsiteY2" fmla="*/ 208346 h 208346"/>
              <a:gd name="connsiteX3" fmla="*/ 0 w 18722803"/>
              <a:gd name="connsiteY3" fmla="*/ 208346 h 208346"/>
              <a:gd name="connsiteX4" fmla="*/ 0 w 18722803"/>
              <a:gd name="connsiteY4" fmla="*/ 0 h 208346"/>
              <a:gd name="connsiteX0" fmla="*/ 0 w 18722803"/>
              <a:gd name="connsiteY0" fmla="*/ 0 h 208346"/>
              <a:gd name="connsiteX1" fmla="*/ 18696134 w 18722803"/>
              <a:gd name="connsiteY1" fmla="*/ 3810 h 208346"/>
              <a:gd name="connsiteX2" fmla="*/ 18722803 w 18722803"/>
              <a:gd name="connsiteY2" fmla="*/ 208346 h 208346"/>
              <a:gd name="connsiteX3" fmla="*/ 0 w 18722803"/>
              <a:gd name="connsiteY3" fmla="*/ 208346 h 208346"/>
              <a:gd name="connsiteX4" fmla="*/ 0 w 18722803"/>
              <a:gd name="connsiteY4" fmla="*/ 0 h 208346"/>
              <a:gd name="connsiteX0" fmla="*/ 0 w 18734234"/>
              <a:gd name="connsiteY0" fmla="*/ 0 h 208346"/>
              <a:gd name="connsiteX1" fmla="*/ 18696134 w 18734234"/>
              <a:gd name="connsiteY1" fmla="*/ 3810 h 208346"/>
              <a:gd name="connsiteX2" fmla="*/ 18734234 w 18734234"/>
              <a:gd name="connsiteY2" fmla="*/ 208346 h 208346"/>
              <a:gd name="connsiteX3" fmla="*/ 0 w 18734234"/>
              <a:gd name="connsiteY3" fmla="*/ 208346 h 208346"/>
              <a:gd name="connsiteX4" fmla="*/ 0 w 18734234"/>
              <a:gd name="connsiteY4" fmla="*/ 0 h 208346"/>
              <a:gd name="connsiteX0" fmla="*/ 0 w 18734234"/>
              <a:gd name="connsiteY0" fmla="*/ 0 h 208346"/>
              <a:gd name="connsiteX1" fmla="*/ 18701849 w 18734234"/>
              <a:gd name="connsiteY1" fmla="*/ 3810 h 208346"/>
              <a:gd name="connsiteX2" fmla="*/ 18734234 w 18734234"/>
              <a:gd name="connsiteY2" fmla="*/ 208346 h 208346"/>
              <a:gd name="connsiteX3" fmla="*/ 0 w 18734234"/>
              <a:gd name="connsiteY3" fmla="*/ 208346 h 208346"/>
              <a:gd name="connsiteX4" fmla="*/ 0 w 18734234"/>
              <a:gd name="connsiteY4" fmla="*/ 0 h 20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34234" h="208346">
                <a:moveTo>
                  <a:pt x="0" y="0"/>
                </a:moveTo>
                <a:lnTo>
                  <a:pt x="18701849" y="3810"/>
                </a:lnTo>
                <a:lnTo>
                  <a:pt x="18734234" y="208346"/>
                </a:lnTo>
                <a:lnTo>
                  <a:pt x="0" y="208346"/>
                </a:lnTo>
                <a:lnTo>
                  <a:pt x="0" y="0"/>
                </a:lnTo>
                <a:close/>
              </a:path>
            </a:pathLst>
          </a:custGeom>
          <a:solidFill>
            <a:srgbClr val="DADB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38A40D-5DBB-51F5-FE6F-74383D44670A}"/>
              </a:ext>
            </a:extLst>
          </p:cNvPr>
          <p:cNvSpPr/>
          <p:nvPr/>
        </p:nvSpPr>
        <p:spPr>
          <a:xfrm flipV="1">
            <a:off x="525064" y="8979151"/>
            <a:ext cx="18702102" cy="87377"/>
          </a:xfrm>
          <a:custGeom>
            <a:avLst/>
            <a:gdLst>
              <a:gd name="connsiteX0" fmla="*/ 0 w 18702102"/>
              <a:gd name="connsiteY0" fmla="*/ 0 h 85472"/>
              <a:gd name="connsiteX1" fmla="*/ 18702102 w 18702102"/>
              <a:gd name="connsiteY1" fmla="*/ 0 h 85472"/>
              <a:gd name="connsiteX2" fmla="*/ 18702102 w 18702102"/>
              <a:gd name="connsiteY2" fmla="*/ 85472 h 85472"/>
              <a:gd name="connsiteX3" fmla="*/ 0 w 18702102"/>
              <a:gd name="connsiteY3" fmla="*/ 85472 h 85472"/>
              <a:gd name="connsiteX4" fmla="*/ 0 w 18702102"/>
              <a:gd name="connsiteY4" fmla="*/ 0 h 85472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1147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8768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4958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2102" h="87377">
                <a:moveTo>
                  <a:pt x="0" y="0"/>
                </a:moveTo>
                <a:lnTo>
                  <a:pt x="18702102" y="0"/>
                </a:lnTo>
                <a:lnTo>
                  <a:pt x="18684958" y="87377"/>
                </a:lnTo>
                <a:lnTo>
                  <a:pt x="0" y="85472"/>
                </a:lnTo>
                <a:lnTo>
                  <a:pt x="0" y="0"/>
                </a:lnTo>
                <a:close/>
              </a:path>
            </a:pathLst>
          </a:custGeom>
          <a:solidFill>
            <a:srgbClr val="90B9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782251-CD93-0AF5-015D-E0EB903DF44D}"/>
              </a:ext>
            </a:extLst>
          </p:cNvPr>
          <p:cNvSpPr/>
          <p:nvPr/>
        </p:nvSpPr>
        <p:spPr>
          <a:xfrm>
            <a:off x="525064" y="5518404"/>
            <a:ext cx="19021875" cy="388620"/>
          </a:xfrm>
          <a:prstGeom prst="rect">
            <a:avLst/>
          </a:prstGeom>
          <a:solidFill>
            <a:srgbClr val="7583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A4DAEE-DA9F-C894-810A-F47D0F7C16E0}"/>
              </a:ext>
            </a:extLst>
          </p:cNvPr>
          <p:cNvSpPr/>
          <p:nvPr/>
        </p:nvSpPr>
        <p:spPr>
          <a:xfrm>
            <a:off x="2768600" y="5713574"/>
            <a:ext cx="7981812" cy="187976"/>
          </a:xfrm>
          <a:custGeom>
            <a:avLst/>
            <a:gdLst>
              <a:gd name="connsiteX0" fmla="*/ 2580640 w 16667480"/>
              <a:gd name="connsiteY0" fmla="*/ 0 h 238761"/>
              <a:gd name="connsiteX1" fmla="*/ 16667480 w 16667480"/>
              <a:gd name="connsiteY1" fmla="*/ 0 h 238761"/>
              <a:gd name="connsiteX2" fmla="*/ 16667480 w 16667480"/>
              <a:gd name="connsiteY2" fmla="*/ 238760 h 238761"/>
              <a:gd name="connsiteX3" fmla="*/ 2580640 w 16667480"/>
              <a:gd name="connsiteY3" fmla="*/ 238760 h 238761"/>
              <a:gd name="connsiteX4" fmla="*/ 2580640 w 16667480"/>
              <a:gd name="connsiteY4" fmla="*/ 238761 h 238761"/>
              <a:gd name="connsiteX5" fmla="*/ 0 w 16667480"/>
              <a:gd name="connsiteY5" fmla="*/ 238761 h 238761"/>
              <a:gd name="connsiteX6" fmla="*/ 347980 w 16667480"/>
              <a:gd name="connsiteY6" fmla="*/ 33021 h 238761"/>
              <a:gd name="connsiteX7" fmla="*/ 701040 w 16667480"/>
              <a:gd name="connsiteY7" fmla="*/ 1 h 238761"/>
              <a:gd name="connsiteX8" fmla="*/ 2580640 w 16667480"/>
              <a:gd name="connsiteY8" fmla="*/ 1 h 238761"/>
              <a:gd name="connsiteX0" fmla="*/ 2580640 w 16667480"/>
              <a:gd name="connsiteY0" fmla="*/ 0 h 238761"/>
              <a:gd name="connsiteX1" fmla="*/ 7892740 w 16667480"/>
              <a:gd name="connsiteY1" fmla="*/ 0 h 238761"/>
              <a:gd name="connsiteX2" fmla="*/ 16667480 w 16667480"/>
              <a:gd name="connsiteY2" fmla="*/ 238760 h 238761"/>
              <a:gd name="connsiteX3" fmla="*/ 2580640 w 16667480"/>
              <a:gd name="connsiteY3" fmla="*/ 238760 h 238761"/>
              <a:gd name="connsiteX4" fmla="*/ 2580640 w 16667480"/>
              <a:gd name="connsiteY4" fmla="*/ 238761 h 238761"/>
              <a:gd name="connsiteX5" fmla="*/ 0 w 16667480"/>
              <a:gd name="connsiteY5" fmla="*/ 238761 h 238761"/>
              <a:gd name="connsiteX6" fmla="*/ 347980 w 16667480"/>
              <a:gd name="connsiteY6" fmla="*/ 33021 h 238761"/>
              <a:gd name="connsiteX7" fmla="*/ 701040 w 16667480"/>
              <a:gd name="connsiteY7" fmla="*/ 1 h 238761"/>
              <a:gd name="connsiteX8" fmla="*/ 2580640 w 16667480"/>
              <a:gd name="connsiteY8" fmla="*/ 1 h 238761"/>
              <a:gd name="connsiteX9" fmla="*/ 2580640 w 16667480"/>
              <a:gd name="connsiteY9" fmla="*/ 0 h 238761"/>
              <a:gd name="connsiteX0" fmla="*/ 2580640 w 7929074"/>
              <a:gd name="connsiteY0" fmla="*/ 0 h 238761"/>
              <a:gd name="connsiteX1" fmla="*/ 7892740 w 7929074"/>
              <a:gd name="connsiteY1" fmla="*/ 0 h 238761"/>
              <a:gd name="connsiteX2" fmla="*/ 7929074 w 7929074"/>
              <a:gd name="connsiteY2" fmla="*/ 215531 h 238761"/>
              <a:gd name="connsiteX3" fmla="*/ 2580640 w 7929074"/>
              <a:gd name="connsiteY3" fmla="*/ 238760 h 238761"/>
              <a:gd name="connsiteX4" fmla="*/ 2580640 w 7929074"/>
              <a:gd name="connsiteY4" fmla="*/ 238761 h 238761"/>
              <a:gd name="connsiteX5" fmla="*/ 0 w 7929074"/>
              <a:gd name="connsiteY5" fmla="*/ 238761 h 238761"/>
              <a:gd name="connsiteX6" fmla="*/ 347980 w 7929074"/>
              <a:gd name="connsiteY6" fmla="*/ 33021 h 238761"/>
              <a:gd name="connsiteX7" fmla="*/ 701040 w 7929074"/>
              <a:gd name="connsiteY7" fmla="*/ 1 h 238761"/>
              <a:gd name="connsiteX8" fmla="*/ 2580640 w 7929074"/>
              <a:gd name="connsiteY8" fmla="*/ 1 h 238761"/>
              <a:gd name="connsiteX9" fmla="*/ 2580640 w 7929074"/>
              <a:gd name="connsiteY9" fmla="*/ 0 h 23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9074" h="238761">
                <a:moveTo>
                  <a:pt x="2580640" y="0"/>
                </a:moveTo>
                <a:lnTo>
                  <a:pt x="7892740" y="0"/>
                </a:lnTo>
                <a:lnTo>
                  <a:pt x="7929074" y="215531"/>
                </a:lnTo>
                <a:lnTo>
                  <a:pt x="2580640" y="238760"/>
                </a:lnTo>
                <a:lnTo>
                  <a:pt x="2580640" y="238761"/>
                </a:lnTo>
                <a:lnTo>
                  <a:pt x="0" y="238761"/>
                </a:lnTo>
                <a:cubicBezTo>
                  <a:pt x="115993" y="170181"/>
                  <a:pt x="211667" y="86361"/>
                  <a:pt x="347980" y="33021"/>
                </a:cubicBezTo>
                <a:cubicBezTo>
                  <a:pt x="465667" y="-8466"/>
                  <a:pt x="583353" y="11008"/>
                  <a:pt x="701040" y="1"/>
                </a:cubicBezTo>
                <a:lnTo>
                  <a:pt x="2580640" y="1"/>
                </a:lnTo>
                <a:lnTo>
                  <a:pt x="2580640" y="0"/>
                </a:lnTo>
                <a:close/>
              </a:path>
            </a:pathLst>
          </a:custGeom>
          <a:solidFill>
            <a:srgbClr val="DADB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0A4B7F-E96F-820B-F04F-272D29623FDF}"/>
              </a:ext>
            </a:extLst>
          </p:cNvPr>
          <p:cNvSpPr/>
          <p:nvPr/>
        </p:nvSpPr>
        <p:spPr>
          <a:xfrm>
            <a:off x="2770442" y="5902275"/>
            <a:ext cx="16683418" cy="109107"/>
          </a:xfrm>
          <a:custGeom>
            <a:avLst/>
            <a:gdLst>
              <a:gd name="connsiteX0" fmla="*/ 634017 w 16617154"/>
              <a:gd name="connsiteY0" fmla="*/ 144056 h 147270"/>
              <a:gd name="connsiteX1" fmla="*/ 634071 w 16617154"/>
              <a:gd name="connsiteY1" fmla="*/ 145936 h 147270"/>
              <a:gd name="connsiteX2" fmla="*/ 631834 w 16617154"/>
              <a:gd name="connsiteY2" fmla="*/ 146911 h 147270"/>
              <a:gd name="connsiteX3" fmla="*/ 2456880 w 16617154"/>
              <a:gd name="connsiteY3" fmla="*/ 0 h 147270"/>
              <a:gd name="connsiteX4" fmla="*/ 16617154 w 16617154"/>
              <a:gd name="connsiteY4" fmla="*/ 0 h 147270"/>
              <a:gd name="connsiteX5" fmla="*/ 16617154 w 16617154"/>
              <a:gd name="connsiteY5" fmla="*/ 146383 h 147270"/>
              <a:gd name="connsiteX6" fmla="*/ 2456880 w 16617154"/>
              <a:gd name="connsiteY6" fmla="*/ 146383 h 147270"/>
              <a:gd name="connsiteX7" fmla="*/ 2456880 w 16617154"/>
              <a:gd name="connsiteY7" fmla="*/ 143691 h 147270"/>
              <a:gd name="connsiteX8" fmla="*/ 635698 w 16617154"/>
              <a:gd name="connsiteY8" fmla="*/ 141857 h 147270"/>
              <a:gd name="connsiteX9" fmla="*/ 634017 w 16617154"/>
              <a:gd name="connsiteY9" fmla="*/ 144056 h 147270"/>
              <a:gd name="connsiteX10" fmla="*/ 633793 w 16617154"/>
              <a:gd name="connsiteY10" fmla="*/ 136142 h 147270"/>
              <a:gd name="connsiteX11" fmla="*/ 5143 w 16617154"/>
              <a:gd name="connsiteY11" fmla="*/ 10412 h 147270"/>
              <a:gd name="connsiteX12" fmla="*/ 5143 w 16617154"/>
              <a:gd name="connsiteY12" fmla="*/ 6602 h 147270"/>
              <a:gd name="connsiteX13" fmla="*/ 2456880 w 16617154"/>
              <a:gd name="connsiteY13" fmla="*/ 1047 h 14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17154" h="147270">
                <a:moveTo>
                  <a:pt x="634017" y="144056"/>
                </a:moveTo>
                <a:lnTo>
                  <a:pt x="634071" y="145936"/>
                </a:lnTo>
                <a:cubicBezTo>
                  <a:pt x="633524" y="147460"/>
                  <a:pt x="632558" y="147516"/>
                  <a:pt x="631834" y="146911"/>
                </a:cubicBezTo>
                <a:close/>
                <a:moveTo>
                  <a:pt x="2456880" y="0"/>
                </a:moveTo>
                <a:lnTo>
                  <a:pt x="16617154" y="0"/>
                </a:lnTo>
                <a:lnTo>
                  <a:pt x="16617154" y="146383"/>
                </a:lnTo>
                <a:lnTo>
                  <a:pt x="2456880" y="146383"/>
                </a:lnTo>
                <a:lnTo>
                  <a:pt x="2456880" y="143691"/>
                </a:lnTo>
                <a:lnTo>
                  <a:pt x="635698" y="141857"/>
                </a:lnTo>
                <a:lnTo>
                  <a:pt x="634017" y="144056"/>
                </a:lnTo>
                <a:lnTo>
                  <a:pt x="633793" y="136142"/>
                </a:lnTo>
                <a:cubicBezTo>
                  <a:pt x="538543" y="163447"/>
                  <a:pt x="92773" y="36447"/>
                  <a:pt x="5143" y="10412"/>
                </a:cubicBezTo>
                <a:cubicBezTo>
                  <a:pt x="5143" y="-1161"/>
                  <a:pt x="-6430" y="6602"/>
                  <a:pt x="5143" y="6602"/>
                </a:cubicBezTo>
                <a:lnTo>
                  <a:pt x="2456880" y="1047"/>
                </a:lnTo>
                <a:close/>
              </a:path>
            </a:pathLst>
          </a:custGeom>
          <a:solidFill>
            <a:srgbClr val="90B9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8AE770-D966-78FE-5372-F4625FD137D4}"/>
              </a:ext>
            </a:extLst>
          </p:cNvPr>
          <p:cNvSpPr/>
          <p:nvPr/>
        </p:nvSpPr>
        <p:spPr>
          <a:xfrm>
            <a:off x="3012577" y="6006345"/>
            <a:ext cx="16441283" cy="45719"/>
          </a:xfrm>
          <a:custGeom>
            <a:avLst/>
            <a:gdLst>
              <a:gd name="connsiteX0" fmla="*/ 634017 w 16617154"/>
              <a:gd name="connsiteY0" fmla="*/ 144056 h 147270"/>
              <a:gd name="connsiteX1" fmla="*/ 634071 w 16617154"/>
              <a:gd name="connsiteY1" fmla="*/ 145936 h 147270"/>
              <a:gd name="connsiteX2" fmla="*/ 631834 w 16617154"/>
              <a:gd name="connsiteY2" fmla="*/ 146911 h 147270"/>
              <a:gd name="connsiteX3" fmla="*/ 2456880 w 16617154"/>
              <a:gd name="connsiteY3" fmla="*/ 0 h 147270"/>
              <a:gd name="connsiteX4" fmla="*/ 16617154 w 16617154"/>
              <a:gd name="connsiteY4" fmla="*/ 0 h 147270"/>
              <a:gd name="connsiteX5" fmla="*/ 16617154 w 16617154"/>
              <a:gd name="connsiteY5" fmla="*/ 146383 h 147270"/>
              <a:gd name="connsiteX6" fmla="*/ 2456880 w 16617154"/>
              <a:gd name="connsiteY6" fmla="*/ 146383 h 147270"/>
              <a:gd name="connsiteX7" fmla="*/ 2456880 w 16617154"/>
              <a:gd name="connsiteY7" fmla="*/ 143691 h 147270"/>
              <a:gd name="connsiteX8" fmla="*/ 635698 w 16617154"/>
              <a:gd name="connsiteY8" fmla="*/ 141857 h 147270"/>
              <a:gd name="connsiteX9" fmla="*/ 634017 w 16617154"/>
              <a:gd name="connsiteY9" fmla="*/ 144056 h 147270"/>
              <a:gd name="connsiteX10" fmla="*/ 633793 w 16617154"/>
              <a:gd name="connsiteY10" fmla="*/ 136142 h 147270"/>
              <a:gd name="connsiteX11" fmla="*/ 5143 w 16617154"/>
              <a:gd name="connsiteY11" fmla="*/ 10412 h 147270"/>
              <a:gd name="connsiteX12" fmla="*/ 5143 w 16617154"/>
              <a:gd name="connsiteY12" fmla="*/ 6602 h 147270"/>
              <a:gd name="connsiteX13" fmla="*/ 2456880 w 16617154"/>
              <a:gd name="connsiteY13" fmla="*/ 1047 h 14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17154" h="147270">
                <a:moveTo>
                  <a:pt x="634017" y="144056"/>
                </a:moveTo>
                <a:lnTo>
                  <a:pt x="634071" y="145936"/>
                </a:lnTo>
                <a:cubicBezTo>
                  <a:pt x="633524" y="147460"/>
                  <a:pt x="632558" y="147516"/>
                  <a:pt x="631834" y="146911"/>
                </a:cubicBezTo>
                <a:close/>
                <a:moveTo>
                  <a:pt x="2456880" y="0"/>
                </a:moveTo>
                <a:lnTo>
                  <a:pt x="16617154" y="0"/>
                </a:lnTo>
                <a:lnTo>
                  <a:pt x="16617154" y="146383"/>
                </a:lnTo>
                <a:lnTo>
                  <a:pt x="2456880" y="146383"/>
                </a:lnTo>
                <a:lnTo>
                  <a:pt x="2456880" y="143691"/>
                </a:lnTo>
                <a:lnTo>
                  <a:pt x="635698" y="141857"/>
                </a:lnTo>
                <a:lnTo>
                  <a:pt x="634017" y="144056"/>
                </a:lnTo>
                <a:lnTo>
                  <a:pt x="633793" y="136142"/>
                </a:lnTo>
                <a:cubicBezTo>
                  <a:pt x="538543" y="163447"/>
                  <a:pt x="92773" y="36447"/>
                  <a:pt x="5143" y="10412"/>
                </a:cubicBezTo>
                <a:cubicBezTo>
                  <a:pt x="5143" y="-1161"/>
                  <a:pt x="-6430" y="6602"/>
                  <a:pt x="5143" y="6602"/>
                </a:cubicBezTo>
                <a:lnTo>
                  <a:pt x="2456880" y="1047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EEF5E78-7D8B-0A65-C91D-5CD2C4D320C4}"/>
              </a:ext>
            </a:extLst>
          </p:cNvPr>
          <p:cNvSpPr/>
          <p:nvPr/>
        </p:nvSpPr>
        <p:spPr>
          <a:xfrm>
            <a:off x="525064" y="5897968"/>
            <a:ext cx="2473407" cy="567459"/>
          </a:xfrm>
          <a:custGeom>
            <a:avLst/>
            <a:gdLst>
              <a:gd name="connsiteX0" fmla="*/ 0 w 2341880"/>
              <a:gd name="connsiteY0" fmla="*/ 0 h 512110"/>
              <a:gd name="connsiteX1" fmla="*/ 1315720 w 2341880"/>
              <a:gd name="connsiteY1" fmla="*/ 0 h 512110"/>
              <a:gd name="connsiteX2" fmla="*/ 1793240 w 2341880"/>
              <a:gd name="connsiteY2" fmla="*/ 19159 h 512110"/>
              <a:gd name="connsiteX3" fmla="*/ 2101850 w 2341880"/>
              <a:gd name="connsiteY3" fmla="*/ 65422 h 512110"/>
              <a:gd name="connsiteX4" fmla="*/ 2341876 w 2341880"/>
              <a:gd name="connsiteY4" fmla="*/ 122461 h 512110"/>
              <a:gd name="connsiteX5" fmla="*/ 2341880 w 2341880"/>
              <a:gd name="connsiteY5" fmla="*/ 122461 h 512110"/>
              <a:gd name="connsiteX6" fmla="*/ 2341879 w 2341880"/>
              <a:gd name="connsiteY6" fmla="*/ 122462 h 512110"/>
              <a:gd name="connsiteX7" fmla="*/ 2341880 w 2341880"/>
              <a:gd name="connsiteY7" fmla="*/ 122462 h 512110"/>
              <a:gd name="connsiteX8" fmla="*/ 2341879 w 2341880"/>
              <a:gd name="connsiteY8" fmla="*/ 122462 h 512110"/>
              <a:gd name="connsiteX9" fmla="*/ 2217579 w 2341880"/>
              <a:gd name="connsiteY9" fmla="*/ 211063 h 512110"/>
              <a:gd name="connsiteX10" fmla="*/ 1793240 w 2341880"/>
              <a:gd name="connsiteY10" fmla="*/ 451150 h 512110"/>
              <a:gd name="connsiteX11" fmla="*/ 1315720 w 2341880"/>
              <a:gd name="connsiteY11" fmla="*/ 512110 h 512110"/>
              <a:gd name="connsiteX12" fmla="*/ 0 w 2341880"/>
              <a:gd name="connsiteY12" fmla="*/ 512110 h 512110"/>
              <a:gd name="connsiteX13" fmla="*/ 0 w 2341880"/>
              <a:gd name="connsiteY13" fmla="*/ 122462 h 512110"/>
              <a:gd name="connsiteX14" fmla="*/ 0 w 2341880"/>
              <a:gd name="connsiteY14" fmla="*/ 122461 h 512110"/>
              <a:gd name="connsiteX0" fmla="*/ 0 w 2341880"/>
              <a:gd name="connsiteY0" fmla="*/ 3297 h 515407"/>
              <a:gd name="connsiteX1" fmla="*/ 1315720 w 2341880"/>
              <a:gd name="connsiteY1" fmla="*/ 3297 h 515407"/>
              <a:gd name="connsiteX2" fmla="*/ 1973610 w 2341880"/>
              <a:gd name="connsiteY2" fmla="*/ 8426 h 515407"/>
              <a:gd name="connsiteX3" fmla="*/ 2101850 w 2341880"/>
              <a:gd name="connsiteY3" fmla="*/ 68719 h 515407"/>
              <a:gd name="connsiteX4" fmla="*/ 2341876 w 2341880"/>
              <a:gd name="connsiteY4" fmla="*/ 125758 h 515407"/>
              <a:gd name="connsiteX5" fmla="*/ 2341880 w 2341880"/>
              <a:gd name="connsiteY5" fmla="*/ 125758 h 515407"/>
              <a:gd name="connsiteX6" fmla="*/ 2341879 w 2341880"/>
              <a:gd name="connsiteY6" fmla="*/ 125759 h 515407"/>
              <a:gd name="connsiteX7" fmla="*/ 2341880 w 2341880"/>
              <a:gd name="connsiteY7" fmla="*/ 125759 h 515407"/>
              <a:gd name="connsiteX8" fmla="*/ 2341879 w 2341880"/>
              <a:gd name="connsiteY8" fmla="*/ 125759 h 515407"/>
              <a:gd name="connsiteX9" fmla="*/ 2217579 w 2341880"/>
              <a:gd name="connsiteY9" fmla="*/ 214360 h 515407"/>
              <a:gd name="connsiteX10" fmla="*/ 1793240 w 2341880"/>
              <a:gd name="connsiteY10" fmla="*/ 454447 h 515407"/>
              <a:gd name="connsiteX11" fmla="*/ 1315720 w 2341880"/>
              <a:gd name="connsiteY11" fmla="*/ 515407 h 515407"/>
              <a:gd name="connsiteX12" fmla="*/ 0 w 2341880"/>
              <a:gd name="connsiteY12" fmla="*/ 515407 h 515407"/>
              <a:gd name="connsiteX13" fmla="*/ 0 w 2341880"/>
              <a:gd name="connsiteY13" fmla="*/ 125759 h 515407"/>
              <a:gd name="connsiteX14" fmla="*/ 0 w 2341880"/>
              <a:gd name="connsiteY14" fmla="*/ 125758 h 515407"/>
              <a:gd name="connsiteX15" fmla="*/ 0 w 2341880"/>
              <a:gd name="connsiteY15" fmla="*/ 3297 h 515407"/>
              <a:gd name="connsiteX0" fmla="*/ 0 w 2341880"/>
              <a:gd name="connsiteY0" fmla="*/ 3297 h 515407"/>
              <a:gd name="connsiteX1" fmla="*/ 1315720 w 2341880"/>
              <a:gd name="connsiteY1" fmla="*/ 3297 h 515407"/>
              <a:gd name="connsiteX2" fmla="*/ 1973610 w 2341880"/>
              <a:gd name="connsiteY2" fmla="*/ 8426 h 515407"/>
              <a:gd name="connsiteX3" fmla="*/ 2159568 w 2341880"/>
              <a:gd name="connsiteY3" fmla="*/ 47673 h 515407"/>
              <a:gd name="connsiteX4" fmla="*/ 2341876 w 2341880"/>
              <a:gd name="connsiteY4" fmla="*/ 125758 h 515407"/>
              <a:gd name="connsiteX5" fmla="*/ 2341880 w 2341880"/>
              <a:gd name="connsiteY5" fmla="*/ 125758 h 515407"/>
              <a:gd name="connsiteX6" fmla="*/ 2341879 w 2341880"/>
              <a:gd name="connsiteY6" fmla="*/ 125759 h 515407"/>
              <a:gd name="connsiteX7" fmla="*/ 2341880 w 2341880"/>
              <a:gd name="connsiteY7" fmla="*/ 125759 h 515407"/>
              <a:gd name="connsiteX8" fmla="*/ 2341879 w 2341880"/>
              <a:gd name="connsiteY8" fmla="*/ 125759 h 515407"/>
              <a:gd name="connsiteX9" fmla="*/ 2217579 w 2341880"/>
              <a:gd name="connsiteY9" fmla="*/ 214360 h 515407"/>
              <a:gd name="connsiteX10" fmla="*/ 1793240 w 2341880"/>
              <a:gd name="connsiteY10" fmla="*/ 454447 h 515407"/>
              <a:gd name="connsiteX11" fmla="*/ 1315720 w 2341880"/>
              <a:gd name="connsiteY11" fmla="*/ 515407 h 515407"/>
              <a:gd name="connsiteX12" fmla="*/ 0 w 2341880"/>
              <a:gd name="connsiteY12" fmla="*/ 515407 h 515407"/>
              <a:gd name="connsiteX13" fmla="*/ 0 w 2341880"/>
              <a:gd name="connsiteY13" fmla="*/ 125759 h 515407"/>
              <a:gd name="connsiteX14" fmla="*/ 0 w 2341880"/>
              <a:gd name="connsiteY14" fmla="*/ 125758 h 515407"/>
              <a:gd name="connsiteX15" fmla="*/ 0 w 2341880"/>
              <a:gd name="connsiteY15" fmla="*/ 3297 h 515407"/>
              <a:gd name="connsiteX0" fmla="*/ 0 w 2341880"/>
              <a:gd name="connsiteY0" fmla="*/ 3297 h 522422"/>
              <a:gd name="connsiteX1" fmla="*/ 1315720 w 2341880"/>
              <a:gd name="connsiteY1" fmla="*/ 3297 h 522422"/>
              <a:gd name="connsiteX2" fmla="*/ 1973610 w 2341880"/>
              <a:gd name="connsiteY2" fmla="*/ 8426 h 522422"/>
              <a:gd name="connsiteX3" fmla="*/ 2159568 w 2341880"/>
              <a:gd name="connsiteY3" fmla="*/ 47673 h 522422"/>
              <a:gd name="connsiteX4" fmla="*/ 2341876 w 2341880"/>
              <a:gd name="connsiteY4" fmla="*/ 125758 h 522422"/>
              <a:gd name="connsiteX5" fmla="*/ 2341880 w 2341880"/>
              <a:gd name="connsiteY5" fmla="*/ 125758 h 522422"/>
              <a:gd name="connsiteX6" fmla="*/ 2341879 w 2341880"/>
              <a:gd name="connsiteY6" fmla="*/ 125759 h 522422"/>
              <a:gd name="connsiteX7" fmla="*/ 2341880 w 2341880"/>
              <a:gd name="connsiteY7" fmla="*/ 125759 h 522422"/>
              <a:gd name="connsiteX8" fmla="*/ 2341879 w 2341880"/>
              <a:gd name="connsiteY8" fmla="*/ 125759 h 522422"/>
              <a:gd name="connsiteX9" fmla="*/ 2217579 w 2341880"/>
              <a:gd name="connsiteY9" fmla="*/ 214360 h 522422"/>
              <a:gd name="connsiteX10" fmla="*/ 1793240 w 2341880"/>
              <a:gd name="connsiteY10" fmla="*/ 454447 h 522422"/>
              <a:gd name="connsiteX11" fmla="*/ 878023 w 2341880"/>
              <a:gd name="connsiteY11" fmla="*/ 522422 h 522422"/>
              <a:gd name="connsiteX12" fmla="*/ 0 w 2341880"/>
              <a:gd name="connsiteY12" fmla="*/ 515407 h 522422"/>
              <a:gd name="connsiteX13" fmla="*/ 0 w 2341880"/>
              <a:gd name="connsiteY13" fmla="*/ 125759 h 522422"/>
              <a:gd name="connsiteX14" fmla="*/ 0 w 2341880"/>
              <a:gd name="connsiteY14" fmla="*/ 125758 h 522422"/>
              <a:gd name="connsiteX15" fmla="*/ 0 w 2341880"/>
              <a:gd name="connsiteY15" fmla="*/ 3297 h 522422"/>
              <a:gd name="connsiteX0" fmla="*/ 0 w 2341880"/>
              <a:gd name="connsiteY0" fmla="*/ 3297 h 522422"/>
              <a:gd name="connsiteX1" fmla="*/ 1315720 w 2341880"/>
              <a:gd name="connsiteY1" fmla="*/ 3297 h 522422"/>
              <a:gd name="connsiteX2" fmla="*/ 1973610 w 2341880"/>
              <a:gd name="connsiteY2" fmla="*/ 8426 h 522422"/>
              <a:gd name="connsiteX3" fmla="*/ 2159568 w 2341880"/>
              <a:gd name="connsiteY3" fmla="*/ 47673 h 522422"/>
              <a:gd name="connsiteX4" fmla="*/ 2341876 w 2341880"/>
              <a:gd name="connsiteY4" fmla="*/ 125758 h 522422"/>
              <a:gd name="connsiteX5" fmla="*/ 2341880 w 2341880"/>
              <a:gd name="connsiteY5" fmla="*/ 125758 h 522422"/>
              <a:gd name="connsiteX6" fmla="*/ 2341879 w 2341880"/>
              <a:gd name="connsiteY6" fmla="*/ 125759 h 522422"/>
              <a:gd name="connsiteX7" fmla="*/ 2341880 w 2341880"/>
              <a:gd name="connsiteY7" fmla="*/ 125759 h 522422"/>
              <a:gd name="connsiteX8" fmla="*/ 2341879 w 2341880"/>
              <a:gd name="connsiteY8" fmla="*/ 125759 h 522422"/>
              <a:gd name="connsiteX9" fmla="*/ 2217579 w 2341880"/>
              <a:gd name="connsiteY9" fmla="*/ 214360 h 522422"/>
              <a:gd name="connsiteX10" fmla="*/ 1639325 w 2341880"/>
              <a:gd name="connsiteY10" fmla="*/ 459124 h 522422"/>
              <a:gd name="connsiteX11" fmla="*/ 878023 w 2341880"/>
              <a:gd name="connsiteY11" fmla="*/ 522422 h 522422"/>
              <a:gd name="connsiteX12" fmla="*/ 0 w 2341880"/>
              <a:gd name="connsiteY12" fmla="*/ 515407 h 522422"/>
              <a:gd name="connsiteX13" fmla="*/ 0 w 2341880"/>
              <a:gd name="connsiteY13" fmla="*/ 125759 h 522422"/>
              <a:gd name="connsiteX14" fmla="*/ 0 w 2341880"/>
              <a:gd name="connsiteY14" fmla="*/ 125758 h 522422"/>
              <a:gd name="connsiteX15" fmla="*/ 0 w 2341880"/>
              <a:gd name="connsiteY15" fmla="*/ 3297 h 522422"/>
              <a:gd name="connsiteX0" fmla="*/ 0 w 2341880"/>
              <a:gd name="connsiteY0" fmla="*/ 3297 h 522422"/>
              <a:gd name="connsiteX1" fmla="*/ 1315720 w 2341880"/>
              <a:gd name="connsiteY1" fmla="*/ 3297 h 522422"/>
              <a:gd name="connsiteX2" fmla="*/ 1973610 w 2341880"/>
              <a:gd name="connsiteY2" fmla="*/ 8426 h 522422"/>
              <a:gd name="connsiteX3" fmla="*/ 2159568 w 2341880"/>
              <a:gd name="connsiteY3" fmla="*/ 47673 h 522422"/>
              <a:gd name="connsiteX4" fmla="*/ 2341876 w 2341880"/>
              <a:gd name="connsiteY4" fmla="*/ 125758 h 522422"/>
              <a:gd name="connsiteX5" fmla="*/ 2341880 w 2341880"/>
              <a:gd name="connsiteY5" fmla="*/ 125758 h 522422"/>
              <a:gd name="connsiteX6" fmla="*/ 2341879 w 2341880"/>
              <a:gd name="connsiteY6" fmla="*/ 125759 h 522422"/>
              <a:gd name="connsiteX7" fmla="*/ 2341880 w 2341880"/>
              <a:gd name="connsiteY7" fmla="*/ 125759 h 522422"/>
              <a:gd name="connsiteX8" fmla="*/ 2341879 w 2341880"/>
              <a:gd name="connsiteY8" fmla="*/ 125759 h 522422"/>
              <a:gd name="connsiteX9" fmla="*/ 2217579 w 2341880"/>
              <a:gd name="connsiteY9" fmla="*/ 214360 h 522422"/>
              <a:gd name="connsiteX10" fmla="*/ 1711473 w 2341880"/>
              <a:gd name="connsiteY10" fmla="*/ 459124 h 522422"/>
              <a:gd name="connsiteX11" fmla="*/ 878023 w 2341880"/>
              <a:gd name="connsiteY11" fmla="*/ 522422 h 522422"/>
              <a:gd name="connsiteX12" fmla="*/ 0 w 2341880"/>
              <a:gd name="connsiteY12" fmla="*/ 515407 h 522422"/>
              <a:gd name="connsiteX13" fmla="*/ 0 w 2341880"/>
              <a:gd name="connsiteY13" fmla="*/ 125759 h 522422"/>
              <a:gd name="connsiteX14" fmla="*/ 0 w 2341880"/>
              <a:gd name="connsiteY14" fmla="*/ 125758 h 522422"/>
              <a:gd name="connsiteX15" fmla="*/ 0 w 2341880"/>
              <a:gd name="connsiteY15" fmla="*/ 3297 h 52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41880" h="522422">
                <a:moveTo>
                  <a:pt x="0" y="3297"/>
                </a:moveTo>
                <a:lnTo>
                  <a:pt x="1315720" y="3297"/>
                </a:lnTo>
                <a:cubicBezTo>
                  <a:pt x="1474893" y="9683"/>
                  <a:pt x="1809357" y="-10733"/>
                  <a:pt x="1973610" y="8426"/>
                </a:cubicBezTo>
                <a:cubicBezTo>
                  <a:pt x="2110770" y="18459"/>
                  <a:pt x="2079558" y="28660"/>
                  <a:pt x="2159568" y="47673"/>
                </a:cubicBezTo>
                <a:lnTo>
                  <a:pt x="2341876" y="125758"/>
                </a:lnTo>
                <a:lnTo>
                  <a:pt x="2341880" y="125758"/>
                </a:lnTo>
                <a:lnTo>
                  <a:pt x="2341879" y="125759"/>
                </a:lnTo>
                <a:lnTo>
                  <a:pt x="2341880" y="125759"/>
                </a:lnTo>
                <a:lnTo>
                  <a:pt x="2341879" y="125759"/>
                </a:lnTo>
                <a:lnTo>
                  <a:pt x="2217579" y="214360"/>
                </a:lnTo>
                <a:cubicBezTo>
                  <a:pt x="2101850" y="307248"/>
                  <a:pt x="1917213" y="411242"/>
                  <a:pt x="1711473" y="459124"/>
                </a:cubicBezTo>
                <a:cubicBezTo>
                  <a:pt x="1547220" y="520084"/>
                  <a:pt x="1037196" y="502102"/>
                  <a:pt x="878023" y="522422"/>
                </a:cubicBezTo>
                <a:lnTo>
                  <a:pt x="0" y="515407"/>
                </a:lnTo>
                <a:lnTo>
                  <a:pt x="0" y="125759"/>
                </a:lnTo>
                <a:lnTo>
                  <a:pt x="0" y="125758"/>
                </a:lnTo>
                <a:lnTo>
                  <a:pt x="0" y="3297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2ABDFD1-2D36-DB04-2607-851005FAEFEB}"/>
              </a:ext>
            </a:extLst>
          </p:cNvPr>
          <p:cNvSpPr/>
          <p:nvPr/>
        </p:nvSpPr>
        <p:spPr>
          <a:xfrm>
            <a:off x="524231" y="8977017"/>
            <a:ext cx="2244369" cy="87377"/>
          </a:xfrm>
          <a:custGeom>
            <a:avLst/>
            <a:gdLst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244369 w 2244369"/>
              <a:gd name="connsiteY4" fmla="*/ 96453 h 96453"/>
              <a:gd name="connsiteX5" fmla="*/ 2244369 w 2244369"/>
              <a:gd name="connsiteY5" fmla="*/ 96453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244369 w 2244369"/>
              <a:gd name="connsiteY4" fmla="*/ 9645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000529 w 2244369"/>
              <a:gd name="connsiteY4" fmla="*/ 9264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000529 w 2244369"/>
              <a:gd name="connsiteY4" fmla="*/ 9264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4369" h="96453">
                <a:moveTo>
                  <a:pt x="0" y="0"/>
                </a:moveTo>
                <a:lnTo>
                  <a:pt x="0" y="0"/>
                </a:lnTo>
                <a:lnTo>
                  <a:pt x="2244369" y="0"/>
                </a:lnTo>
                <a:lnTo>
                  <a:pt x="2244369" y="0"/>
                </a:lnTo>
                <a:cubicBezTo>
                  <a:pt x="2163089" y="30881"/>
                  <a:pt x="2215159" y="77002"/>
                  <a:pt x="2000529" y="92643"/>
                </a:cubicBezTo>
                <a:lnTo>
                  <a:pt x="1998624" y="94548"/>
                </a:lnTo>
                <a:lnTo>
                  <a:pt x="0" y="96453"/>
                </a:lnTo>
                <a:lnTo>
                  <a:pt x="0" y="96453"/>
                </a:lnTo>
                <a:lnTo>
                  <a:pt x="0" y="0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 descr="東京メトロ 日比谷線 新型車両13000系報道公開 | 鉄道ニュース | 鉄道チャンネル">
            <a:extLst>
              <a:ext uri="{FF2B5EF4-FFF2-40B4-BE49-F238E27FC236}">
                <a16:creationId xmlns:a16="http://schemas.microsoft.com/office/drawing/2014/main" id="{EF54C79D-48AF-3BB1-1427-A41E6F7DF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283" y="506717"/>
            <a:ext cx="97536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E747B74-65B7-AEA2-556D-E42DD3CF67BF}"/>
              </a:ext>
            </a:extLst>
          </p:cNvPr>
          <p:cNvSpPr/>
          <p:nvPr/>
        </p:nvSpPr>
        <p:spPr>
          <a:xfrm>
            <a:off x="9138110" y="6596300"/>
            <a:ext cx="1783080" cy="1953339"/>
          </a:xfrm>
          <a:prstGeom prst="roundRect">
            <a:avLst>
              <a:gd name="adj" fmla="val 4986"/>
            </a:avLst>
          </a:prstGeom>
          <a:solidFill>
            <a:srgbClr val="FF00FF"/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5B18F2-EEAE-D233-FD3B-53BF202CB078}"/>
              </a:ext>
            </a:extLst>
          </p:cNvPr>
          <p:cNvSpPr/>
          <p:nvPr/>
        </p:nvSpPr>
        <p:spPr>
          <a:xfrm>
            <a:off x="9993630" y="6589700"/>
            <a:ext cx="81739" cy="1957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45D441-EF4F-3534-1D21-BBA73E2F68C2}"/>
              </a:ext>
            </a:extLst>
          </p:cNvPr>
          <p:cNvSpPr/>
          <p:nvPr/>
        </p:nvSpPr>
        <p:spPr>
          <a:xfrm>
            <a:off x="13852969" y="6586812"/>
            <a:ext cx="1783080" cy="1953339"/>
          </a:xfrm>
          <a:prstGeom prst="roundRect">
            <a:avLst>
              <a:gd name="adj" fmla="val 4986"/>
            </a:avLst>
          </a:prstGeom>
          <a:solidFill>
            <a:srgbClr val="FF00FF"/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9878D9-740F-6055-FE25-81FB16E803AD}"/>
              </a:ext>
            </a:extLst>
          </p:cNvPr>
          <p:cNvSpPr/>
          <p:nvPr/>
        </p:nvSpPr>
        <p:spPr>
          <a:xfrm>
            <a:off x="14708489" y="6580212"/>
            <a:ext cx="81739" cy="1957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46ADE29-5FD2-4A75-E48F-C3FE51AA37F2}"/>
              </a:ext>
            </a:extLst>
          </p:cNvPr>
          <p:cNvSpPr/>
          <p:nvPr/>
        </p:nvSpPr>
        <p:spPr>
          <a:xfrm>
            <a:off x="4404667" y="6591555"/>
            <a:ext cx="1783080" cy="1953339"/>
          </a:xfrm>
          <a:prstGeom prst="roundRect">
            <a:avLst>
              <a:gd name="adj" fmla="val 4986"/>
            </a:avLst>
          </a:prstGeom>
          <a:solidFill>
            <a:srgbClr val="FF00FF"/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385E48-2DD2-FF54-2EF4-DDFC3E86711B}"/>
              </a:ext>
            </a:extLst>
          </p:cNvPr>
          <p:cNvSpPr/>
          <p:nvPr/>
        </p:nvSpPr>
        <p:spPr>
          <a:xfrm>
            <a:off x="5260187" y="6584955"/>
            <a:ext cx="81739" cy="19570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761ED4-B454-4B33-268F-33C98492335A}"/>
              </a:ext>
            </a:extLst>
          </p:cNvPr>
          <p:cNvSpPr/>
          <p:nvPr/>
        </p:nvSpPr>
        <p:spPr>
          <a:xfrm>
            <a:off x="798439" y="6578306"/>
            <a:ext cx="685800" cy="1953339"/>
          </a:xfrm>
          <a:prstGeom prst="roundRect">
            <a:avLst>
              <a:gd name="adj" fmla="val 15542"/>
            </a:avLst>
          </a:prstGeom>
          <a:solidFill>
            <a:srgbClr val="FF00FF"/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E38034-17C5-3E73-8844-0B4480FD8008}"/>
              </a:ext>
            </a:extLst>
          </p:cNvPr>
          <p:cNvSpPr/>
          <p:nvPr/>
        </p:nvSpPr>
        <p:spPr>
          <a:xfrm>
            <a:off x="2329054" y="6591209"/>
            <a:ext cx="1252346" cy="3615601"/>
          </a:xfrm>
          <a:custGeom>
            <a:avLst/>
            <a:gdLst>
              <a:gd name="connsiteX0" fmla="*/ 0 w 1250441"/>
              <a:gd name="connsiteY0" fmla="*/ 170310 h 3612556"/>
              <a:gd name="connsiteX1" fmla="*/ 170310 w 1250441"/>
              <a:gd name="connsiteY1" fmla="*/ 0 h 3612556"/>
              <a:gd name="connsiteX2" fmla="*/ 1080131 w 1250441"/>
              <a:gd name="connsiteY2" fmla="*/ 0 h 3612556"/>
              <a:gd name="connsiteX3" fmla="*/ 1250441 w 1250441"/>
              <a:gd name="connsiteY3" fmla="*/ 170310 h 3612556"/>
              <a:gd name="connsiteX4" fmla="*/ 1250441 w 1250441"/>
              <a:gd name="connsiteY4" fmla="*/ 3442246 h 3612556"/>
              <a:gd name="connsiteX5" fmla="*/ 1080131 w 1250441"/>
              <a:gd name="connsiteY5" fmla="*/ 3612556 h 3612556"/>
              <a:gd name="connsiteX6" fmla="*/ 170310 w 1250441"/>
              <a:gd name="connsiteY6" fmla="*/ 3612556 h 3612556"/>
              <a:gd name="connsiteX7" fmla="*/ 0 w 1250441"/>
              <a:gd name="connsiteY7" fmla="*/ 3442246 h 3612556"/>
              <a:gd name="connsiteX8" fmla="*/ 0 w 1250441"/>
              <a:gd name="connsiteY8" fmla="*/ 170310 h 3612556"/>
              <a:gd name="connsiteX0" fmla="*/ 1905 w 1252346"/>
              <a:gd name="connsiteY0" fmla="*/ 170310 h 3655206"/>
              <a:gd name="connsiteX1" fmla="*/ 172215 w 1252346"/>
              <a:gd name="connsiteY1" fmla="*/ 0 h 3655206"/>
              <a:gd name="connsiteX2" fmla="*/ 1082036 w 1252346"/>
              <a:gd name="connsiteY2" fmla="*/ 0 h 3655206"/>
              <a:gd name="connsiteX3" fmla="*/ 1252346 w 1252346"/>
              <a:gd name="connsiteY3" fmla="*/ 170310 h 3655206"/>
              <a:gd name="connsiteX4" fmla="*/ 1252346 w 1252346"/>
              <a:gd name="connsiteY4" fmla="*/ 3442246 h 3655206"/>
              <a:gd name="connsiteX5" fmla="*/ 1082036 w 1252346"/>
              <a:gd name="connsiteY5" fmla="*/ 3612556 h 3655206"/>
              <a:gd name="connsiteX6" fmla="*/ 172215 w 1252346"/>
              <a:gd name="connsiteY6" fmla="*/ 3612556 h 3655206"/>
              <a:gd name="connsiteX7" fmla="*/ 0 w 1252346"/>
              <a:gd name="connsiteY7" fmla="*/ 3613696 h 3655206"/>
              <a:gd name="connsiteX8" fmla="*/ 1905 w 1252346"/>
              <a:gd name="connsiteY8" fmla="*/ 170310 h 3655206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442246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48265"/>
              <a:gd name="connsiteX1" fmla="*/ 172215 w 1252346"/>
              <a:gd name="connsiteY1" fmla="*/ 0 h 3648265"/>
              <a:gd name="connsiteX2" fmla="*/ 1082036 w 1252346"/>
              <a:gd name="connsiteY2" fmla="*/ 0 h 3648265"/>
              <a:gd name="connsiteX3" fmla="*/ 1252346 w 1252346"/>
              <a:gd name="connsiteY3" fmla="*/ 170310 h 3648265"/>
              <a:gd name="connsiteX4" fmla="*/ 1252346 w 1252346"/>
              <a:gd name="connsiteY4" fmla="*/ 3604171 h 3648265"/>
              <a:gd name="connsiteX5" fmla="*/ 1082036 w 1252346"/>
              <a:gd name="connsiteY5" fmla="*/ 3612556 h 3648265"/>
              <a:gd name="connsiteX6" fmla="*/ 172215 w 1252346"/>
              <a:gd name="connsiteY6" fmla="*/ 3612556 h 3648265"/>
              <a:gd name="connsiteX7" fmla="*/ 0 w 1252346"/>
              <a:gd name="connsiteY7" fmla="*/ 3613696 h 3648265"/>
              <a:gd name="connsiteX8" fmla="*/ 1905 w 1252346"/>
              <a:gd name="connsiteY8" fmla="*/ 170310 h 3648265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604171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17838"/>
              <a:gd name="connsiteX1" fmla="*/ 172215 w 1252346"/>
              <a:gd name="connsiteY1" fmla="*/ 0 h 3617838"/>
              <a:gd name="connsiteX2" fmla="*/ 1082036 w 1252346"/>
              <a:gd name="connsiteY2" fmla="*/ 0 h 3617838"/>
              <a:gd name="connsiteX3" fmla="*/ 1252346 w 1252346"/>
              <a:gd name="connsiteY3" fmla="*/ 170310 h 3617838"/>
              <a:gd name="connsiteX4" fmla="*/ 1250441 w 1252346"/>
              <a:gd name="connsiteY4" fmla="*/ 3615601 h 3617838"/>
              <a:gd name="connsiteX5" fmla="*/ 1082036 w 1252346"/>
              <a:gd name="connsiteY5" fmla="*/ 3612556 h 3617838"/>
              <a:gd name="connsiteX6" fmla="*/ 172215 w 1252346"/>
              <a:gd name="connsiteY6" fmla="*/ 3612556 h 3617838"/>
              <a:gd name="connsiteX7" fmla="*/ 0 w 1252346"/>
              <a:gd name="connsiteY7" fmla="*/ 3613696 h 3617838"/>
              <a:gd name="connsiteX8" fmla="*/ 1905 w 1252346"/>
              <a:gd name="connsiteY8" fmla="*/ 170310 h 3617838"/>
              <a:gd name="connsiteX0" fmla="*/ 1905 w 1252346"/>
              <a:gd name="connsiteY0" fmla="*/ 170310 h 3615601"/>
              <a:gd name="connsiteX1" fmla="*/ 172215 w 1252346"/>
              <a:gd name="connsiteY1" fmla="*/ 0 h 3615601"/>
              <a:gd name="connsiteX2" fmla="*/ 1082036 w 1252346"/>
              <a:gd name="connsiteY2" fmla="*/ 0 h 3615601"/>
              <a:gd name="connsiteX3" fmla="*/ 1252346 w 1252346"/>
              <a:gd name="connsiteY3" fmla="*/ 170310 h 3615601"/>
              <a:gd name="connsiteX4" fmla="*/ 1250441 w 1252346"/>
              <a:gd name="connsiteY4" fmla="*/ 3615601 h 3615601"/>
              <a:gd name="connsiteX5" fmla="*/ 1082036 w 1252346"/>
              <a:gd name="connsiteY5" fmla="*/ 3612556 h 3615601"/>
              <a:gd name="connsiteX6" fmla="*/ 172215 w 1252346"/>
              <a:gd name="connsiteY6" fmla="*/ 3612556 h 3615601"/>
              <a:gd name="connsiteX7" fmla="*/ 0 w 1252346"/>
              <a:gd name="connsiteY7" fmla="*/ 3613696 h 3615601"/>
              <a:gd name="connsiteX8" fmla="*/ 1905 w 1252346"/>
              <a:gd name="connsiteY8" fmla="*/ 170310 h 361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2346" h="3615601">
                <a:moveTo>
                  <a:pt x="1905" y="170310"/>
                </a:moveTo>
                <a:cubicBezTo>
                  <a:pt x="1905" y="76250"/>
                  <a:pt x="78155" y="0"/>
                  <a:pt x="172215" y="0"/>
                </a:cubicBezTo>
                <a:lnTo>
                  <a:pt x="1082036" y="0"/>
                </a:lnTo>
                <a:cubicBezTo>
                  <a:pt x="1176096" y="0"/>
                  <a:pt x="1252346" y="76250"/>
                  <a:pt x="1252346" y="170310"/>
                </a:cubicBezTo>
                <a:lnTo>
                  <a:pt x="1250441" y="3615601"/>
                </a:lnTo>
                <a:cubicBezTo>
                  <a:pt x="1132331" y="3614411"/>
                  <a:pt x="1176096" y="3612556"/>
                  <a:pt x="1082036" y="3612556"/>
                </a:cubicBezTo>
                <a:lnTo>
                  <a:pt x="172215" y="3612556"/>
                </a:lnTo>
                <a:cubicBezTo>
                  <a:pt x="78155" y="3612556"/>
                  <a:pt x="118110" y="3616316"/>
                  <a:pt x="0" y="3613696"/>
                </a:cubicBezTo>
                <a:cubicBezTo>
                  <a:pt x="0" y="2523051"/>
                  <a:pt x="1905" y="1260955"/>
                  <a:pt x="1905" y="17031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D4DBA6E7-E6B1-4941-59DB-C33AA01F36FE}"/>
              </a:ext>
            </a:extLst>
          </p:cNvPr>
          <p:cNvSpPr/>
          <p:nvPr/>
        </p:nvSpPr>
        <p:spPr>
          <a:xfrm>
            <a:off x="570214" y="2256744"/>
            <a:ext cx="2202897" cy="953228"/>
          </a:xfrm>
          <a:custGeom>
            <a:avLst/>
            <a:gdLst>
              <a:gd name="connsiteX0" fmla="*/ 0 w 18713079"/>
              <a:gd name="connsiteY0" fmla="*/ 0 h 365760"/>
              <a:gd name="connsiteX1" fmla="*/ 18713079 w 18713079"/>
              <a:gd name="connsiteY1" fmla="*/ 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13079"/>
              <a:gd name="connsiteY0" fmla="*/ 0 h 365760"/>
              <a:gd name="connsiteX1" fmla="*/ 18570840 w 18713079"/>
              <a:gd name="connsiteY1" fmla="*/ 508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13079"/>
              <a:gd name="connsiteY0" fmla="*/ 0 h 365760"/>
              <a:gd name="connsiteX1" fmla="*/ 18672440 w 18713079"/>
              <a:gd name="connsiteY1" fmla="*/ 5080 h 365760"/>
              <a:gd name="connsiteX2" fmla="*/ 18713079 w 18713079"/>
              <a:gd name="connsiteY2" fmla="*/ 365760 h 365760"/>
              <a:gd name="connsiteX3" fmla="*/ 0 w 18713079"/>
              <a:gd name="connsiteY3" fmla="*/ 365760 h 365760"/>
              <a:gd name="connsiteX4" fmla="*/ 0 w 18713079"/>
              <a:gd name="connsiteY4" fmla="*/ 0 h 365760"/>
              <a:gd name="connsiteX0" fmla="*/ 0 w 18733400"/>
              <a:gd name="connsiteY0" fmla="*/ 0 h 365760"/>
              <a:gd name="connsiteX1" fmla="*/ 18672440 w 18733400"/>
              <a:gd name="connsiteY1" fmla="*/ 5080 h 365760"/>
              <a:gd name="connsiteX2" fmla="*/ 18733400 w 18733400"/>
              <a:gd name="connsiteY2" fmla="*/ 365760 h 365760"/>
              <a:gd name="connsiteX3" fmla="*/ 0 w 18733400"/>
              <a:gd name="connsiteY3" fmla="*/ 365760 h 365760"/>
              <a:gd name="connsiteX4" fmla="*/ 0 w 18733400"/>
              <a:gd name="connsiteY4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33400" h="365760">
                <a:moveTo>
                  <a:pt x="0" y="0"/>
                </a:moveTo>
                <a:lnTo>
                  <a:pt x="18672440" y="5080"/>
                </a:lnTo>
                <a:lnTo>
                  <a:pt x="1873340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4319E28E-C2C2-3DFE-E1E2-31DF19F3E006}"/>
              </a:ext>
            </a:extLst>
          </p:cNvPr>
          <p:cNvSpPr/>
          <p:nvPr/>
        </p:nvSpPr>
        <p:spPr>
          <a:xfrm flipV="1">
            <a:off x="569383" y="2329643"/>
            <a:ext cx="2199217" cy="227718"/>
          </a:xfrm>
          <a:custGeom>
            <a:avLst/>
            <a:gdLst>
              <a:gd name="connsiteX0" fmla="*/ 0 w 18702102"/>
              <a:gd name="connsiteY0" fmla="*/ 0 h 85472"/>
              <a:gd name="connsiteX1" fmla="*/ 18702102 w 18702102"/>
              <a:gd name="connsiteY1" fmla="*/ 0 h 85472"/>
              <a:gd name="connsiteX2" fmla="*/ 18702102 w 18702102"/>
              <a:gd name="connsiteY2" fmla="*/ 85472 h 85472"/>
              <a:gd name="connsiteX3" fmla="*/ 0 w 18702102"/>
              <a:gd name="connsiteY3" fmla="*/ 85472 h 85472"/>
              <a:gd name="connsiteX4" fmla="*/ 0 w 18702102"/>
              <a:gd name="connsiteY4" fmla="*/ 0 h 85472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1147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8768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  <a:gd name="connsiteX0" fmla="*/ 0 w 18702102"/>
              <a:gd name="connsiteY0" fmla="*/ 0 h 87377"/>
              <a:gd name="connsiteX1" fmla="*/ 18702102 w 18702102"/>
              <a:gd name="connsiteY1" fmla="*/ 0 h 87377"/>
              <a:gd name="connsiteX2" fmla="*/ 18684958 w 18702102"/>
              <a:gd name="connsiteY2" fmla="*/ 87377 h 87377"/>
              <a:gd name="connsiteX3" fmla="*/ 0 w 18702102"/>
              <a:gd name="connsiteY3" fmla="*/ 85472 h 87377"/>
              <a:gd name="connsiteX4" fmla="*/ 0 w 18702102"/>
              <a:gd name="connsiteY4" fmla="*/ 0 h 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2102" h="87377">
                <a:moveTo>
                  <a:pt x="0" y="0"/>
                </a:moveTo>
                <a:lnTo>
                  <a:pt x="18702102" y="0"/>
                </a:lnTo>
                <a:lnTo>
                  <a:pt x="18684958" y="87377"/>
                </a:lnTo>
                <a:lnTo>
                  <a:pt x="0" y="85472"/>
                </a:lnTo>
                <a:lnTo>
                  <a:pt x="0" y="0"/>
                </a:lnTo>
                <a:close/>
              </a:path>
            </a:pathLst>
          </a:custGeom>
          <a:solidFill>
            <a:srgbClr val="90B9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Rectangle: Rounded Corners 24">
            <a:extLst>
              <a:ext uri="{FF2B5EF4-FFF2-40B4-BE49-F238E27FC236}">
                <a16:creationId xmlns:a16="http://schemas.microsoft.com/office/drawing/2014/main" id="{8A363491-CC2A-7753-A87B-8C22B2F93BC8}"/>
              </a:ext>
            </a:extLst>
          </p:cNvPr>
          <p:cNvSpPr/>
          <p:nvPr/>
        </p:nvSpPr>
        <p:spPr>
          <a:xfrm>
            <a:off x="569383" y="2329643"/>
            <a:ext cx="1108729" cy="227718"/>
          </a:xfrm>
          <a:custGeom>
            <a:avLst/>
            <a:gdLst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244369 w 2244369"/>
              <a:gd name="connsiteY4" fmla="*/ 96453 h 96453"/>
              <a:gd name="connsiteX5" fmla="*/ 2244369 w 2244369"/>
              <a:gd name="connsiteY5" fmla="*/ 96453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244369 w 2244369"/>
              <a:gd name="connsiteY4" fmla="*/ 9645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000529 w 2244369"/>
              <a:gd name="connsiteY4" fmla="*/ 9264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  <a:gd name="connsiteX0" fmla="*/ 0 w 2244369"/>
              <a:gd name="connsiteY0" fmla="*/ 0 h 96453"/>
              <a:gd name="connsiteX1" fmla="*/ 0 w 2244369"/>
              <a:gd name="connsiteY1" fmla="*/ 0 h 96453"/>
              <a:gd name="connsiteX2" fmla="*/ 2244369 w 2244369"/>
              <a:gd name="connsiteY2" fmla="*/ 0 h 96453"/>
              <a:gd name="connsiteX3" fmla="*/ 2244369 w 2244369"/>
              <a:gd name="connsiteY3" fmla="*/ 0 h 96453"/>
              <a:gd name="connsiteX4" fmla="*/ 2000529 w 2244369"/>
              <a:gd name="connsiteY4" fmla="*/ 92643 h 96453"/>
              <a:gd name="connsiteX5" fmla="*/ 1998624 w 2244369"/>
              <a:gd name="connsiteY5" fmla="*/ 94548 h 96453"/>
              <a:gd name="connsiteX6" fmla="*/ 0 w 2244369"/>
              <a:gd name="connsiteY6" fmla="*/ 96453 h 96453"/>
              <a:gd name="connsiteX7" fmla="*/ 0 w 2244369"/>
              <a:gd name="connsiteY7" fmla="*/ 96453 h 96453"/>
              <a:gd name="connsiteX8" fmla="*/ 0 w 2244369"/>
              <a:gd name="connsiteY8" fmla="*/ 0 h 9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4369" h="96453">
                <a:moveTo>
                  <a:pt x="0" y="0"/>
                </a:moveTo>
                <a:lnTo>
                  <a:pt x="0" y="0"/>
                </a:lnTo>
                <a:lnTo>
                  <a:pt x="2244369" y="0"/>
                </a:lnTo>
                <a:lnTo>
                  <a:pt x="2244369" y="0"/>
                </a:lnTo>
                <a:cubicBezTo>
                  <a:pt x="2163089" y="30881"/>
                  <a:pt x="2215159" y="77002"/>
                  <a:pt x="2000529" y="92643"/>
                </a:cubicBezTo>
                <a:lnTo>
                  <a:pt x="1998624" y="94548"/>
                </a:lnTo>
                <a:lnTo>
                  <a:pt x="0" y="96453"/>
                </a:lnTo>
                <a:lnTo>
                  <a:pt x="0" y="96453"/>
                </a:lnTo>
                <a:lnTo>
                  <a:pt x="0" y="0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D3E06F7E-E3D1-DA3B-0F8F-99363B7A6500}"/>
              </a:ext>
            </a:extLst>
          </p:cNvPr>
          <p:cNvSpPr/>
          <p:nvPr/>
        </p:nvSpPr>
        <p:spPr>
          <a:xfrm>
            <a:off x="569383" y="2545069"/>
            <a:ext cx="2199217" cy="678619"/>
          </a:xfrm>
          <a:custGeom>
            <a:avLst/>
            <a:gdLst>
              <a:gd name="connsiteX0" fmla="*/ 0 w 18722803"/>
              <a:gd name="connsiteY0" fmla="*/ 0 h 208346"/>
              <a:gd name="connsiteX1" fmla="*/ 18722803 w 18722803"/>
              <a:gd name="connsiteY1" fmla="*/ 0 h 208346"/>
              <a:gd name="connsiteX2" fmla="*/ 18722803 w 18722803"/>
              <a:gd name="connsiteY2" fmla="*/ 208346 h 208346"/>
              <a:gd name="connsiteX3" fmla="*/ 0 w 18722803"/>
              <a:gd name="connsiteY3" fmla="*/ 208346 h 208346"/>
              <a:gd name="connsiteX4" fmla="*/ 0 w 18722803"/>
              <a:gd name="connsiteY4" fmla="*/ 0 h 208346"/>
              <a:gd name="connsiteX0" fmla="*/ 0 w 18722803"/>
              <a:gd name="connsiteY0" fmla="*/ 0 h 208346"/>
              <a:gd name="connsiteX1" fmla="*/ 18696134 w 18722803"/>
              <a:gd name="connsiteY1" fmla="*/ 3810 h 208346"/>
              <a:gd name="connsiteX2" fmla="*/ 18722803 w 18722803"/>
              <a:gd name="connsiteY2" fmla="*/ 208346 h 208346"/>
              <a:gd name="connsiteX3" fmla="*/ 0 w 18722803"/>
              <a:gd name="connsiteY3" fmla="*/ 208346 h 208346"/>
              <a:gd name="connsiteX4" fmla="*/ 0 w 18722803"/>
              <a:gd name="connsiteY4" fmla="*/ 0 h 208346"/>
              <a:gd name="connsiteX0" fmla="*/ 0 w 18734234"/>
              <a:gd name="connsiteY0" fmla="*/ 0 h 208346"/>
              <a:gd name="connsiteX1" fmla="*/ 18696134 w 18734234"/>
              <a:gd name="connsiteY1" fmla="*/ 3810 h 208346"/>
              <a:gd name="connsiteX2" fmla="*/ 18734234 w 18734234"/>
              <a:gd name="connsiteY2" fmla="*/ 208346 h 208346"/>
              <a:gd name="connsiteX3" fmla="*/ 0 w 18734234"/>
              <a:gd name="connsiteY3" fmla="*/ 208346 h 208346"/>
              <a:gd name="connsiteX4" fmla="*/ 0 w 18734234"/>
              <a:gd name="connsiteY4" fmla="*/ 0 h 208346"/>
              <a:gd name="connsiteX0" fmla="*/ 0 w 18734234"/>
              <a:gd name="connsiteY0" fmla="*/ 0 h 208346"/>
              <a:gd name="connsiteX1" fmla="*/ 18701849 w 18734234"/>
              <a:gd name="connsiteY1" fmla="*/ 3810 h 208346"/>
              <a:gd name="connsiteX2" fmla="*/ 18734234 w 18734234"/>
              <a:gd name="connsiteY2" fmla="*/ 208346 h 208346"/>
              <a:gd name="connsiteX3" fmla="*/ 0 w 18734234"/>
              <a:gd name="connsiteY3" fmla="*/ 208346 h 208346"/>
              <a:gd name="connsiteX4" fmla="*/ 0 w 18734234"/>
              <a:gd name="connsiteY4" fmla="*/ 0 h 20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34234" h="208346">
                <a:moveTo>
                  <a:pt x="0" y="0"/>
                </a:moveTo>
                <a:lnTo>
                  <a:pt x="18701849" y="3810"/>
                </a:lnTo>
                <a:lnTo>
                  <a:pt x="18734234" y="208346"/>
                </a:lnTo>
                <a:lnTo>
                  <a:pt x="0" y="208346"/>
                </a:lnTo>
                <a:lnTo>
                  <a:pt x="0" y="0"/>
                </a:lnTo>
                <a:close/>
              </a:path>
            </a:pathLst>
          </a:custGeom>
          <a:solidFill>
            <a:srgbClr val="DADB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Rectangle: Rounded Corners 35">
            <a:extLst>
              <a:ext uri="{FF2B5EF4-FFF2-40B4-BE49-F238E27FC236}">
                <a16:creationId xmlns:a16="http://schemas.microsoft.com/office/drawing/2014/main" id="{C600BC1B-1A64-DDE9-F769-7C58FE091BA8}"/>
              </a:ext>
            </a:extLst>
          </p:cNvPr>
          <p:cNvSpPr/>
          <p:nvPr/>
        </p:nvSpPr>
        <p:spPr>
          <a:xfrm>
            <a:off x="7037079" y="6588105"/>
            <a:ext cx="1252346" cy="3615601"/>
          </a:xfrm>
          <a:custGeom>
            <a:avLst/>
            <a:gdLst>
              <a:gd name="connsiteX0" fmla="*/ 0 w 1250441"/>
              <a:gd name="connsiteY0" fmla="*/ 170310 h 3612556"/>
              <a:gd name="connsiteX1" fmla="*/ 170310 w 1250441"/>
              <a:gd name="connsiteY1" fmla="*/ 0 h 3612556"/>
              <a:gd name="connsiteX2" fmla="*/ 1080131 w 1250441"/>
              <a:gd name="connsiteY2" fmla="*/ 0 h 3612556"/>
              <a:gd name="connsiteX3" fmla="*/ 1250441 w 1250441"/>
              <a:gd name="connsiteY3" fmla="*/ 170310 h 3612556"/>
              <a:gd name="connsiteX4" fmla="*/ 1250441 w 1250441"/>
              <a:gd name="connsiteY4" fmla="*/ 3442246 h 3612556"/>
              <a:gd name="connsiteX5" fmla="*/ 1080131 w 1250441"/>
              <a:gd name="connsiteY5" fmla="*/ 3612556 h 3612556"/>
              <a:gd name="connsiteX6" fmla="*/ 170310 w 1250441"/>
              <a:gd name="connsiteY6" fmla="*/ 3612556 h 3612556"/>
              <a:gd name="connsiteX7" fmla="*/ 0 w 1250441"/>
              <a:gd name="connsiteY7" fmla="*/ 3442246 h 3612556"/>
              <a:gd name="connsiteX8" fmla="*/ 0 w 1250441"/>
              <a:gd name="connsiteY8" fmla="*/ 170310 h 3612556"/>
              <a:gd name="connsiteX0" fmla="*/ 1905 w 1252346"/>
              <a:gd name="connsiteY0" fmla="*/ 170310 h 3655206"/>
              <a:gd name="connsiteX1" fmla="*/ 172215 w 1252346"/>
              <a:gd name="connsiteY1" fmla="*/ 0 h 3655206"/>
              <a:gd name="connsiteX2" fmla="*/ 1082036 w 1252346"/>
              <a:gd name="connsiteY2" fmla="*/ 0 h 3655206"/>
              <a:gd name="connsiteX3" fmla="*/ 1252346 w 1252346"/>
              <a:gd name="connsiteY3" fmla="*/ 170310 h 3655206"/>
              <a:gd name="connsiteX4" fmla="*/ 1252346 w 1252346"/>
              <a:gd name="connsiteY4" fmla="*/ 3442246 h 3655206"/>
              <a:gd name="connsiteX5" fmla="*/ 1082036 w 1252346"/>
              <a:gd name="connsiteY5" fmla="*/ 3612556 h 3655206"/>
              <a:gd name="connsiteX6" fmla="*/ 172215 w 1252346"/>
              <a:gd name="connsiteY6" fmla="*/ 3612556 h 3655206"/>
              <a:gd name="connsiteX7" fmla="*/ 0 w 1252346"/>
              <a:gd name="connsiteY7" fmla="*/ 3613696 h 3655206"/>
              <a:gd name="connsiteX8" fmla="*/ 1905 w 1252346"/>
              <a:gd name="connsiteY8" fmla="*/ 170310 h 3655206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442246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48265"/>
              <a:gd name="connsiteX1" fmla="*/ 172215 w 1252346"/>
              <a:gd name="connsiteY1" fmla="*/ 0 h 3648265"/>
              <a:gd name="connsiteX2" fmla="*/ 1082036 w 1252346"/>
              <a:gd name="connsiteY2" fmla="*/ 0 h 3648265"/>
              <a:gd name="connsiteX3" fmla="*/ 1252346 w 1252346"/>
              <a:gd name="connsiteY3" fmla="*/ 170310 h 3648265"/>
              <a:gd name="connsiteX4" fmla="*/ 1252346 w 1252346"/>
              <a:gd name="connsiteY4" fmla="*/ 3604171 h 3648265"/>
              <a:gd name="connsiteX5" fmla="*/ 1082036 w 1252346"/>
              <a:gd name="connsiteY5" fmla="*/ 3612556 h 3648265"/>
              <a:gd name="connsiteX6" fmla="*/ 172215 w 1252346"/>
              <a:gd name="connsiteY6" fmla="*/ 3612556 h 3648265"/>
              <a:gd name="connsiteX7" fmla="*/ 0 w 1252346"/>
              <a:gd name="connsiteY7" fmla="*/ 3613696 h 3648265"/>
              <a:gd name="connsiteX8" fmla="*/ 1905 w 1252346"/>
              <a:gd name="connsiteY8" fmla="*/ 170310 h 3648265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604171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17838"/>
              <a:gd name="connsiteX1" fmla="*/ 172215 w 1252346"/>
              <a:gd name="connsiteY1" fmla="*/ 0 h 3617838"/>
              <a:gd name="connsiteX2" fmla="*/ 1082036 w 1252346"/>
              <a:gd name="connsiteY2" fmla="*/ 0 h 3617838"/>
              <a:gd name="connsiteX3" fmla="*/ 1252346 w 1252346"/>
              <a:gd name="connsiteY3" fmla="*/ 170310 h 3617838"/>
              <a:gd name="connsiteX4" fmla="*/ 1250441 w 1252346"/>
              <a:gd name="connsiteY4" fmla="*/ 3615601 h 3617838"/>
              <a:gd name="connsiteX5" fmla="*/ 1082036 w 1252346"/>
              <a:gd name="connsiteY5" fmla="*/ 3612556 h 3617838"/>
              <a:gd name="connsiteX6" fmla="*/ 172215 w 1252346"/>
              <a:gd name="connsiteY6" fmla="*/ 3612556 h 3617838"/>
              <a:gd name="connsiteX7" fmla="*/ 0 w 1252346"/>
              <a:gd name="connsiteY7" fmla="*/ 3613696 h 3617838"/>
              <a:gd name="connsiteX8" fmla="*/ 1905 w 1252346"/>
              <a:gd name="connsiteY8" fmla="*/ 170310 h 3617838"/>
              <a:gd name="connsiteX0" fmla="*/ 1905 w 1252346"/>
              <a:gd name="connsiteY0" fmla="*/ 170310 h 3615601"/>
              <a:gd name="connsiteX1" fmla="*/ 172215 w 1252346"/>
              <a:gd name="connsiteY1" fmla="*/ 0 h 3615601"/>
              <a:gd name="connsiteX2" fmla="*/ 1082036 w 1252346"/>
              <a:gd name="connsiteY2" fmla="*/ 0 h 3615601"/>
              <a:gd name="connsiteX3" fmla="*/ 1252346 w 1252346"/>
              <a:gd name="connsiteY3" fmla="*/ 170310 h 3615601"/>
              <a:gd name="connsiteX4" fmla="*/ 1250441 w 1252346"/>
              <a:gd name="connsiteY4" fmla="*/ 3615601 h 3615601"/>
              <a:gd name="connsiteX5" fmla="*/ 1082036 w 1252346"/>
              <a:gd name="connsiteY5" fmla="*/ 3612556 h 3615601"/>
              <a:gd name="connsiteX6" fmla="*/ 172215 w 1252346"/>
              <a:gd name="connsiteY6" fmla="*/ 3612556 h 3615601"/>
              <a:gd name="connsiteX7" fmla="*/ 0 w 1252346"/>
              <a:gd name="connsiteY7" fmla="*/ 3613696 h 3615601"/>
              <a:gd name="connsiteX8" fmla="*/ 1905 w 1252346"/>
              <a:gd name="connsiteY8" fmla="*/ 170310 h 361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2346" h="3615601">
                <a:moveTo>
                  <a:pt x="1905" y="170310"/>
                </a:moveTo>
                <a:cubicBezTo>
                  <a:pt x="1905" y="76250"/>
                  <a:pt x="78155" y="0"/>
                  <a:pt x="172215" y="0"/>
                </a:cubicBezTo>
                <a:lnTo>
                  <a:pt x="1082036" y="0"/>
                </a:lnTo>
                <a:cubicBezTo>
                  <a:pt x="1176096" y="0"/>
                  <a:pt x="1252346" y="76250"/>
                  <a:pt x="1252346" y="170310"/>
                </a:cubicBezTo>
                <a:lnTo>
                  <a:pt x="1250441" y="3615601"/>
                </a:lnTo>
                <a:cubicBezTo>
                  <a:pt x="1132331" y="3614411"/>
                  <a:pt x="1176096" y="3612556"/>
                  <a:pt x="1082036" y="3612556"/>
                </a:cubicBezTo>
                <a:lnTo>
                  <a:pt x="172215" y="3612556"/>
                </a:lnTo>
                <a:cubicBezTo>
                  <a:pt x="78155" y="3612556"/>
                  <a:pt x="118110" y="3616316"/>
                  <a:pt x="0" y="3613696"/>
                </a:cubicBezTo>
                <a:cubicBezTo>
                  <a:pt x="0" y="2523051"/>
                  <a:pt x="1905" y="1260955"/>
                  <a:pt x="1905" y="17031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: Rounded Corners 35">
            <a:extLst>
              <a:ext uri="{FF2B5EF4-FFF2-40B4-BE49-F238E27FC236}">
                <a16:creationId xmlns:a16="http://schemas.microsoft.com/office/drawing/2014/main" id="{C2FAF6C3-7CF3-884E-8537-3F92752EF50F}"/>
              </a:ext>
            </a:extLst>
          </p:cNvPr>
          <p:cNvSpPr/>
          <p:nvPr/>
        </p:nvSpPr>
        <p:spPr>
          <a:xfrm>
            <a:off x="11776710" y="6569162"/>
            <a:ext cx="1252346" cy="3615601"/>
          </a:xfrm>
          <a:custGeom>
            <a:avLst/>
            <a:gdLst>
              <a:gd name="connsiteX0" fmla="*/ 0 w 1250441"/>
              <a:gd name="connsiteY0" fmla="*/ 170310 h 3612556"/>
              <a:gd name="connsiteX1" fmla="*/ 170310 w 1250441"/>
              <a:gd name="connsiteY1" fmla="*/ 0 h 3612556"/>
              <a:gd name="connsiteX2" fmla="*/ 1080131 w 1250441"/>
              <a:gd name="connsiteY2" fmla="*/ 0 h 3612556"/>
              <a:gd name="connsiteX3" fmla="*/ 1250441 w 1250441"/>
              <a:gd name="connsiteY3" fmla="*/ 170310 h 3612556"/>
              <a:gd name="connsiteX4" fmla="*/ 1250441 w 1250441"/>
              <a:gd name="connsiteY4" fmla="*/ 3442246 h 3612556"/>
              <a:gd name="connsiteX5" fmla="*/ 1080131 w 1250441"/>
              <a:gd name="connsiteY5" fmla="*/ 3612556 h 3612556"/>
              <a:gd name="connsiteX6" fmla="*/ 170310 w 1250441"/>
              <a:gd name="connsiteY6" fmla="*/ 3612556 h 3612556"/>
              <a:gd name="connsiteX7" fmla="*/ 0 w 1250441"/>
              <a:gd name="connsiteY7" fmla="*/ 3442246 h 3612556"/>
              <a:gd name="connsiteX8" fmla="*/ 0 w 1250441"/>
              <a:gd name="connsiteY8" fmla="*/ 170310 h 3612556"/>
              <a:gd name="connsiteX0" fmla="*/ 1905 w 1252346"/>
              <a:gd name="connsiteY0" fmla="*/ 170310 h 3655206"/>
              <a:gd name="connsiteX1" fmla="*/ 172215 w 1252346"/>
              <a:gd name="connsiteY1" fmla="*/ 0 h 3655206"/>
              <a:gd name="connsiteX2" fmla="*/ 1082036 w 1252346"/>
              <a:gd name="connsiteY2" fmla="*/ 0 h 3655206"/>
              <a:gd name="connsiteX3" fmla="*/ 1252346 w 1252346"/>
              <a:gd name="connsiteY3" fmla="*/ 170310 h 3655206"/>
              <a:gd name="connsiteX4" fmla="*/ 1252346 w 1252346"/>
              <a:gd name="connsiteY4" fmla="*/ 3442246 h 3655206"/>
              <a:gd name="connsiteX5" fmla="*/ 1082036 w 1252346"/>
              <a:gd name="connsiteY5" fmla="*/ 3612556 h 3655206"/>
              <a:gd name="connsiteX6" fmla="*/ 172215 w 1252346"/>
              <a:gd name="connsiteY6" fmla="*/ 3612556 h 3655206"/>
              <a:gd name="connsiteX7" fmla="*/ 0 w 1252346"/>
              <a:gd name="connsiteY7" fmla="*/ 3613696 h 3655206"/>
              <a:gd name="connsiteX8" fmla="*/ 1905 w 1252346"/>
              <a:gd name="connsiteY8" fmla="*/ 170310 h 3655206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442246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48265"/>
              <a:gd name="connsiteX1" fmla="*/ 172215 w 1252346"/>
              <a:gd name="connsiteY1" fmla="*/ 0 h 3648265"/>
              <a:gd name="connsiteX2" fmla="*/ 1082036 w 1252346"/>
              <a:gd name="connsiteY2" fmla="*/ 0 h 3648265"/>
              <a:gd name="connsiteX3" fmla="*/ 1252346 w 1252346"/>
              <a:gd name="connsiteY3" fmla="*/ 170310 h 3648265"/>
              <a:gd name="connsiteX4" fmla="*/ 1252346 w 1252346"/>
              <a:gd name="connsiteY4" fmla="*/ 3604171 h 3648265"/>
              <a:gd name="connsiteX5" fmla="*/ 1082036 w 1252346"/>
              <a:gd name="connsiteY5" fmla="*/ 3612556 h 3648265"/>
              <a:gd name="connsiteX6" fmla="*/ 172215 w 1252346"/>
              <a:gd name="connsiteY6" fmla="*/ 3612556 h 3648265"/>
              <a:gd name="connsiteX7" fmla="*/ 0 w 1252346"/>
              <a:gd name="connsiteY7" fmla="*/ 3613696 h 3648265"/>
              <a:gd name="connsiteX8" fmla="*/ 1905 w 1252346"/>
              <a:gd name="connsiteY8" fmla="*/ 170310 h 3648265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604171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17838"/>
              <a:gd name="connsiteX1" fmla="*/ 172215 w 1252346"/>
              <a:gd name="connsiteY1" fmla="*/ 0 h 3617838"/>
              <a:gd name="connsiteX2" fmla="*/ 1082036 w 1252346"/>
              <a:gd name="connsiteY2" fmla="*/ 0 h 3617838"/>
              <a:gd name="connsiteX3" fmla="*/ 1252346 w 1252346"/>
              <a:gd name="connsiteY3" fmla="*/ 170310 h 3617838"/>
              <a:gd name="connsiteX4" fmla="*/ 1250441 w 1252346"/>
              <a:gd name="connsiteY4" fmla="*/ 3615601 h 3617838"/>
              <a:gd name="connsiteX5" fmla="*/ 1082036 w 1252346"/>
              <a:gd name="connsiteY5" fmla="*/ 3612556 h 3617838"/>
              <a:gd name="connsiteX6" fmla="*/ 172215 w 1252346"/>
              <a:gd name="connsiteY6" fmla="*/ 3612556 h 3617838"/>
              <a:gd name="connsiteX7" fmla="*/ 0 w 1252346"/>
              <a:gd name="connsiteY7" fmla="*/ 3613696 h 3617838"/>
              <a:gd name="connsiteX8" fmla="*/ 1905 w 1252346"/>
              <a:gd name="connsiteY8" fmla="*/ 170310 h 3617838"/>
              <a:gd name="connsiteX0" fmla="*/ 1905 w 1252346"/>
              <a:gd name="connsiteY0" fmla="*/ 170310 h 3615601"/>
              <a:gd name="connsiteX1" fmla="*/ 172215 w 1252346"/>
              <a:gd name="connsiteY1" fmla="*/ 0 h 3615601"/>
              <a:gd name="connsiteX2" fmla="*/ 1082036 w 1252346"/>
              <a:gd name="connsiteY2" fmla="*/ 0 h 3615601"/>
              <a:gd name="connsiteX3" fmla="*/ 1252346 w 1252346"/>
              <a:gd name="connsiteY3" fmla="*/ 170310 h 3615601"/>
              <a:gd name="connsiteX4" fmla="*/ 1250441 w 1252346"/>
              <a:gd name="connsiteY4" fmla="*/ 3615601 h 3615601"/>
              <a:gd name="connsiteX5" fmla="*/ 1082036 w 1252346"/>
              <a:gd name="connsiteY5" fmla="*/ 3612556 h 3615601"/>
              <a:gd name="connsiteX6" fmla="*/ 172215 w 1252346"/>
              <a:gd name="connsiteY6" fmla="*/ 3612556 h 3615601"/>
              <a:gd name="connsiteX7" fmla="*/ 0 w 1252346"/>
              <a:gd name="connsiteY7" fmla="*/ 3613696 h 3615601"/>
              <a:gd name="connsiteX8" fmla="*/ 1905 w 1252346"/>
              <a:gd name="connsiteY8" fmla="*/ 170310 h 361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2346" h="3615601">
                <a:moveTo>
                  <a:pt x="1905" y="170310"/>
                </a:moveTo>
                <a:cubicBezTo>
                  <a:pt x="1905" y="76250"/>
                  <a:pt x="78155" y="0"/>
                  <a:pt x="172215" y="0"/>
                </a:cubicBezTo>
                <a:lnTo>
                  <a:pt x="1082036" y="0"/>
                </a:lnTo>
                <a:cubicBezTo>
                  <a:pt x="1176096" y="0"/>
                  <a:pt x="1252346" y="76250"/>
                  <a:pt x="1252346" y="170310"/>
                </a:cubicBezTo>
                <a:lnTo>
                  <a:pt x="1250441" y="3615601"/>
                </a:lnTo>
                <a:cubicBezTo>
                  <a:pt x="1132331" y="3614411"/>
                  <a:pt x="1176096" y="3612556"/>
                  <a:pt x="1082036" y="3612556"/>
                </a:cubicBezTo>
                <a:lnTo>
                  <a:pt x="172215" y="3612556"/>
                </a:lnTo>
                <a:cubicBezTo>
                  <a:pt x="78155" y="3612556"/>
                  <a:pt x="118110" y="3616316"/>
                  <a:pt x="0" y="3613696"/>
                </a:cubicBezTo>
                <a:cubicBezTo>
                  <a:pt x="0" y="2523051"/>
                  <a:pt x="1905" y="1260955"/>
                  <a:pt x="1905" y="17031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Rectangle: Rounded Corners 35">
            <a:extLst>
              <a:ext uri="{FF2B5EF4-FFF2-40B4-BE49-F238E27FC236}">
                <a16:creationId xmlns:a16="http://schemas.microsoft.com/office/drawing/2014/main" id="{649E955F-3563-01AB-99CD-311314F65BB1}"/>
              </a:ext>
            </a:extLst>
          </p:cNvPr>
          <p:cNvSpPr/>
          <p:nvPr/>
        </p:nvSpPr>
        <p:spPr>
          <a:xfrm>
            <a:off x="16485355" y="6596594"/>
            <a:ext cx="1252346" cy="3615601"/>
          </a:xfrm>
          <a:custGeom>
            <a:avLst/>
            <a:gdLst>
              <a:gd name="connsiteX0" fmla="*/ 0 w 1250441"/>
              <a:gd name="connsiteY0" fmla="*/ 170310 h 3612556"/>
              <a:gd name="connsiteX1" fmla="*/ 170310 w 1250441"/>
              <a:gd name="connsiteY1" fmla="*/ 0 h 3612556"/>
              <a:gd name="connsiteX2" fmla="*/ 1080131 w 1250441"/>
              <a:gd name="connsiteY2" fmla="*/ 0 h 3612556"/>
              <a:gd name="connsiteX3" fmla="*/ 1250441 w 1250441"/>
              <a:gd name="connsiteY3" fmla="*/ 170310 h 3612556"/>
              <a:gd name="connsiteX4" fmla="*/ 1250441 w 1250441"/>
              <a:gd name="connsiteY4" fmla="*/ 3442246 h 3612556"/>
              <a:gd name="connsiteX5" fmla="*/ 1080131 w 1250441"/>
              <a:gd name="connsiteY5" fmla="*/ 3612556 h 3612556"/>
              <a:gd name="connsiteX6" fmla="*/ 170310 w 1250441"/>
              <a:gd name="connsiteY6" fmla="*/ 3612556 h 3612556"/>
              <a:gd name="connsiteX7" fmla="*/ 0 w 1250441"/>
              <a:gd name="connsiteY7" fmla="*/ 3442246 h 3612556"/>
              <a:gd name="connsiteX8" fmla="*/ 0 w 1250441"/>
              <a:gd name="connsiteY8" fmla="*/ 170310 h 3612556"/>
              <a:gd name="connsiteX0" fmla="*/ 1905 w 1252346"/>
              <a:gd name="connsiteY0" fmla="*/ 170310 h 3655206"/>
              <a:gd name="connsiteX1" fmla="*/ 172215 w 1252346"/>
              <a:gd name="connsiteY1" fmla="*/ 0 h 3655206"/>
              <a:gd name="connsiteX2" fmla="*/ 1082036 w 1252346"/>
              <a:gd name="connsiteY2" fmla="*/ 0 h 3655206"/>
              <a:gd name="connsiteX3" fmla="*/ 1252346 w 1252346"/>
              <a:gd name="connsiteY3" fmla="*/ 170310 h 3655206"/>
              <a:gd name="connsiteX4" fmla="*/ 1252346 w 1252346"/>
              <a:gd name="connsiteY4" fmla="*/ 3442246 h 3655206"/>
              <a:gd name="connsiteX5" fmla="*/ 1082036 w 1252346"/>
              <a:gd name="connsiteY5" fmla="*/ 3612556 h 3655206"/>
              <a:gd name="connsiteX6" fmla="*/ 172215 w 1252346"/>
              <a:gd name="connsiteY6" fmla="*/ 3612556 h 3655206"/>
              <a:gd name="connsiteX7" fmla="*/ 0 w 1252346"/>
              <a:gd name="connsiteY7" fmla="*/ 3613696 h 3655206"/>
              <a:gd name="connsiteX8" fmla="*/ 1905 w 1252346"/>
              <a:gd name="connsiteY8" fmla="*/ 170310 h 3655206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442246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48265"/>
              <a:gd name="connsiteX1" fmla="*/ 172215 w 1252346"/>
              <a:gd name="connsiteY1" fmla="*/ 0 h 3648265"/>
              <a:gd name="connsiteX2" fmla="*/ 1082036 w 1252346"/>
              <a:gd name="connsiteY2" fmla="*/ 0 h 3648265"/>
              <a:gd name="connsiteX3" fmla="*/ 1252346 w 1252346"/>
              <a:gd name="connsiteY3" fmla="*/ 170310 h 3648265"/>
              <a:gd name="connsiteX4" fmla="*/ 1252346 w 1252346"/>
              <a:gd name="connsiteY4" fmla="*/ 3604171 h 3648265"/>
              <a:gd name="connsiteX5" fmla="*/ 1082036 w 1252346"/>
              <a:gd name="connsiteY5" fmla="*/ 3612556 h 3648265"/>
              <a:gd name="connsiteX6" fmla="*/ 172215 w 1252346"/>
              <a:gd name="connsiteY6" fmla="*/ 3612556 h 3648265"/>
              <a:gd name="connsiteX7" fmla="*/ 0 w 1252346"/>
              <a:gd name="connsiteY7" fmla="*/ 3613696 h 3648265"/>
              <a:gd name="connsiteX8" fmla="*/ 1905 w 1252346"/>
              <a:gd name="connsiteY8" fmla="*/ 170310 h 3648265"/>
              <a:gd name="connsiteX0" fmla="*/ 1905 w 1252346"/>
              <a:gd name="connsiteY0" fmla="*/ 170310 h 3614623"/>
              <a:gd name="connsiteX1" fmla="*/ 172215 w 1252346"/>
              <a:gd name="connsiteY1" fmla="*/ 0 h 3614623"/>
              <a:gd name="connsiteX2" fmla="*/ 1082036 w 1252346"/>
              <a:gd name="connsiteY2" fmla="*/ 0 h 3614623"/>
              <a:gd name="connsiteX3" fmla="*/ 1252346 w 1252346"/>
              <a:gd name="connsiteY3" fmla="*/ 170310 h 3614623"/>
              <a:gd name="connsiteX4" fmla="*/ 1252346 w 1252346"/>
              <a:gd name="connsiteY4" fmla="*/ 3604171 h 3614623"/>
              <a:gd name="connsiteX5" fmla="*/ 1082036 w 1252346"/>
              <a:gd name="connsiteY5" fmla="*/ 3612556 h 3614623"/>
              <a:gd name="connsiteX6" fmla="*/ 172215 w 1252346"/>
              <a:gd name="connsiteY6" fmla="*/ 3612556 h 3614623"/>
              <a:gd name="connsiteX7" fmla="*/ 0 w 1252346"/>
              <a:gd name="connsiteY7" fmla="*/ 3613696 h 3614623"/>
              <a:gd name="connsiteX8" fmla="*/ 1905 w 1252346"/>
              <a:gd name="connsiteY8" fmla="*/ 170310 h 3614623"/>
              <a:gd name="connsiteX0" fmla="*/ 1905 w 1252346"/>
              <a:gd name="connsiteY0" fmla="*/ 170310 h 3617838"/>
              <a:gd name="connsiteX1" fmla="*/ 172215 w 1252346"/>
              <a:gd name="connsiteY1" fmla="*/ 0 h 3617838"/>
              <a:gd name="connsiteX2" fmla="*/ 1082036 w 1252346"/>
              <a:gd name="connsiteY2" fmla="*/ 0 h 3617838"/>
              <a:gd name="connsiteX3" fmla="*/ 1252346 w 1252346"/>
              <a:gd name="connsiteY3" fmla="*/ 170310 h 3617838"/>
              <a:gd name="connsiteX4" fmla="*/ 1250441 w 1252346"/>
              <a:gd name="connsiteY4" fmla="*/ 3615601 h 3617838"/>
              <a:gd name="connsiteX5" fmla="*/ 1082036 w 1252346"/>
              <a:gd name="connsiteY5" fmla="*/ 3612556 h 3617838"/>
              <a:gd name="connsiteX6" fmla="*/ 172215 w 1252346"/>
              <a:gd name="connsiteY6" fmla="*/ 3612556 h 3617838"/>
              <a:gd name="connsiteX7" fmla="*/ 0 w 1252346"/>
              <a:gd name="connsiteY7" fmla="*/ 3613696 h 3617838"/>
              <a:gd name="connsiteX8" fmla="*/ 1905 w 1252346"/>
              <a:gd name="connsiteY8" fmla="*/ 170310 h 3617838"/>
              <a:gd name="connsiteX0" fmla="*/ 1905 w 1252346"/>
              <a:gd name="connsiteY0" fmla="*/ 170310 h 3615601"/>
              <a:gd name="connsiteX1" fmla="*/ 172215 w 1252346"/>
              <a:gd name="connsiteY1" fmla="*/ 0 h 3615601"/>
              <a:gd name="connsiteX2" fmla="*/ 1082036 w 1252346"/>
              <a:gd name="connsiteY2" fmla="*/ 0 h 3615601"/>
              <a:gd name="connsiteX3" fmla="*/ 1252346 w 1252346"/>
              <a:gd name="connsiteY3" fmla="*/ 170310 h 3615601"/>
              <a:gd name="connsiteX4" fmla="*/ 1250441 w 1252346"/>
              <a:gd name="connsiteY4" fmla="*/ 3615601 h 3615601"/>
              <a:gd name="connsiteX5" fmla="*/ 1082036 w 1252346"/>
              <a:gd name="connsiteY5" fmla="*/ 3612556 h 3615601"/>
              <a:gd name="connsiteX6" fmla="*/ 172215 w 1252346"/>
              <a:gd name="connsiteY6" fmla="*/ 3612556 h 3615601"/>
              <a:gd name="connsiteX7" fmla="*/ 0 w 1252346"/>
              <a:gd name="connsiteY7" fmla="*/ 3613696 h 3615601"/>
              <a:gd name="connsiteX8" fmla="*/ 1905 w 1252346"/>
              <a:gd name="connsiteY8" fmla="*/ 170310 h 361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2346" h="3615601">
                <a:moveTo>
                  <a:pt x="1905" y="170310"/>
                </a:moveTo>
                <a:cubicBezTo>
                  <a:pt x="1905" y="76250"/>
                  <a:pt x="78155" y="0"/>
                  <a:pt x="172215" y="0"/>
                </a:cubicBezTo>
                <a:lnTo>
                  <a:pt x="1082036" y="0"/>
                </a:lnTo>
                <a:cubicBezTo>
                  <a:pt x="1176096" y="0"/>
                  <a:pt x="1252346" y="76250"/>
                  <a:pt x="1252346" y="170310"/>
                </a:cubicBezTo>
                <a:lnTo>
                  <a:pt x="1250441" y="3615601"/>
                </a:lnTo>
                <a:cubicBezTo>
                  <a:pt x="1132331" y="3614411"/>
                  <a:pt x="1176096" y="3612556"/>
                  <a:pt x="1082036" y="3612556"/>
                </a:cubicBezTo>
                <a:lnTo>
                  <a:pt x="172215" y="3612556"/>
                </a:lnTo>
                <a:cubicBezTo>
                  <a:pt x="78155" y="3612556"/>
                  <a:pt x="118110" y="3616316"/>
                  <a:pt x="0" y="3613696"/>
                </a:cubicBezTo>
                <a:cubicBezTo>
                  <a:pt x="0" y="2523051"/>
                  <a:pt x="1905" y="1260955"/>
                  <a:pt x="1905" y="17031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四角形: 角を丸くする 98">
            <a:extLst>
              <a:ext uri="{FF2B5EF4-FFF2-40B4-BE49-F238E27FC236}">
                <a16:creationId xmlns:a16="http://schemas.microsoft.com/office/drawing/2014/main" id="{4ED8DD3C-90DE-F73B-EC53-91AA581533A6}"/>
              </a:ext>
            </a:extLst>
          </p:cNvPr>
          <p:cNvSpPr/>
          <p:nvPr/>
        </p:nvSpPr>
        <p:spPr>
          <a:xfrm>
            <a:off x="10367529" y="5987109"/>
            <a:ext cx="269991" cy="500106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9" name="角丸四角形 62">
            <a:extLst>
              <a:ext uri="{FF2B5EF4-FFF2-40B4-BE49-F238E27FC236}">
                <a16:creationId xmlns:a16="http://schemas.microsoft.com/office/drawing/2014/main" id="{62A5CFFA-8665-C113-037C-A68CA51F5A21}"/>
              </a:ext>
            </a:extLst>
          </p:cNvPr>
          <p:cNvSpPr/>
          <p:nvPr/>
        </p:nvSpPr>
        <p:spPr>
          <a:xfrm>
            <a:off x="9521952" y="6030259"/>
            <a:ext cx="97536" cy="227907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0" name="円/楕円 63">
            <a:extLst>
              <a:ext uri="{FF2B5EF4-FFF2-40B4-BE49-F238E27FC236}">
                <a16:creationId xmlns:a16="http://schemas.microsoft.com/office/drawing/2014/main" id="{0CDA152F-CA29-28A3-8DBA-33F725639ECA}"/>
              </a:ext>
            </a:extLst>
          </p:cNvPr>
          <p:cNvSpPr/>
          <p:nvPr/>
        </p:nvSpPr>
        <p:spPr>
          <a:xfrm>
            <a:off x="9521952" y="6281634"/>
            <a:ext cx="97536" cy="141435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32" name="Picture 8" descr="東京地下鉄13000系 報道公開レポート : モデラーな日々 とれいんスタッフブログ">
            <a:extLst>
              <a:ext uri="{FF2B5EF4-FFF2-40B4-BE49-F238E27FC236}">
                <a16:creationId xmlns:a16="http://schemas.microsoft.com/office/drawing/2014/main" id="{0EFE6892-3CEF-7CEE-0537-456CCECF9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2" t="26364" r="61254" b="63676"/>
          <a:stretch/>
        </p:blipFill>
        <p:spPr bwMode="auto">
          <a:xfrm>
            <a:off x="1573456" y="6001211"/>
            <a:ext cx="311551" cy="31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東京地下鉄13000系 報道公開レポート : モデラーな日々 とれいんスタッフブログ">
            <a:extLst>
              <a:ext uri="{FF2B5EF4-FFF2-40B4-BE49-F238E27FC236}">
                <a16:creationId xmlns:a16="http://schemas.microsoft.com/office/drawing/2014/main" id="{FD0DD8E3-FAD0-733B-7039-C33D72C60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4" t="26058" r="44662" b="63982"/>
          <a:stretch/>
        </p:blipFill>
        <p:spPr bwMode="auto">
          <a:xfrm>
            <a:off x="2025704" y="5985625"/>
            <a:ext cx="311551" cy="31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: Rounded Corners 1024">
            <a:extLst>
              <a:ext uri="{FF2B5EF4-FFF2-40B4-BE49-F238E27FC236}">
                <a16:creationId xmlns:a16="http://schemas.microsoft.com/office/drawing/2014/main" id="{85882C5E-9A3C-36DB-A1BF-48F396E7DF66}"/>
              </a:ext>
            </a:extLst>
          </p:cNvPr>
          <p:cNvSpPr/>
          <p:nvPr/>
        </p:nvSpPr>
        <p:spPr>
          <a:xfrm>
            <a:off x="13934440" y="6048865"/>
            <a:ext cx="680720" cy="330200"/>
          </a:xfrm>
          <a:prstGeom prst="round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B4921B-F3D8-2DA9-FC32-3D5245AB84F2}"/>
              </a:ext>
            </a:extLst>
          </p:cNvPr>
          <p:cNvSpPr/>
          <p:nvPr/>
        </p:nvSpPr>
        <p:spPr>
          <a:xfrm>
            <a:off x="18607382" y="6612208"/>
            <a:ext cx="685800" cy="1953339"/>
          </a:xfrm>
          <a:prstGeom prst="roundRect">
            <a:avLst>
              <a:gd name="adj" fmla="val 15542"/>
            </a:avLst>
          </a:prstGeom>
          <a:solidFill>
            <a:srgbClr val="FF00FF"/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5CDFE4-EE81-D795-E736-86810EBA765B}"/>
              </a:ext>
            </a:extLst>
          </p:cNvPr>
          <p:cNvSpPr/>
          <p:nvPr/>
        </p:nvSpPr>
        <p:spPr>
          <a:xfrm>
            <a:off x="18444209" y="9064852"/>
            <a:ext cx="1116265" cy="207163"/>
          </a:xfrm>
          <a:prstGeom prst="rect">
            <a:avLst/>
          </a:prstGeom>
          <a:solidFill>
            <a:srgbClr val="DADB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739BE-3739-D596-8D54-DE1E094CE1A7}"/>
              </a:ext>
            </a:extLst>
          </p:cNvPr>
          <p:cNvSpPr/>
          <p:nvPr/>
        </p:nvSpPr>
        <p:spPr>
          <a:xfrm>
            <a:off x="17737701" y="8905991"/>
            <a:ext cx="1822773" cy="156269"/>
          </a:xfrm>
          <a:prstGeom prst="rect">
            <a:avLst/>
          </a:pr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D668C35-D794-2EA7-C7FA-68C068264BD8}"/>
              </a:ext>
            </a:extLst>
          </p:cNvPr>
          <p:cNvSpPr/>
          <p:nvPr/>
        </p:nvSpPr>
        <p:spPr>
          <a:xfrm flipH="1">
            <a:off x="9110979" y="5711411"/>
            <a:ext cx="8109733" cy="187976"/>
          </a:xfrm>
          <a:custGeom>
            <a:avLst/>
            <a:gdLst>
              <a:gd name="connsiteX0" fmla="*/ 2580640 w 16667480"/>
              <a:gd name="connsiteY0" fmla="*/ 0 h 238761"/>
              <a:gd name="connsiteX1" fmla="*/ 16667480 w 16667480"/>
              <a:gd name="connsiteY1" fmla="*/ 0 h 238761"/>
              <a:gd name="connsiteX2" fmla="*/ 16667480 w 16667480"/>
              <a:gd name="connsiteY2" fmla="*/ 238760 h 238761"/>
              <a:gd name="connsiteX3" fmla="*/ 2580640 w 16667480"/>
              <a:gd name="connsiteY3" fmla="*/ 238760 h 238761"/>
              <a:gd name="connsiteX4" fmla="*/ 2580640 w 16667480"/>
              <a:gd name="connsiteY4" fmla="*/ 238761 h 238761"/>
              <a:gd name="connsiteX5" fmla="*/ 0 w 16667480"/>
              <a:gd name="connsiteY5" fmla="*/ 238761 h 238761"/>
              <a:gd name="connsiteX6" fmla="*/ 347980 w 16667480"/>
              <a:gd name="connsiteY6" fmla="*/ 33021 h 238761"/>
              <a:gd name="connsiteX7" fmla="*/ 701040 w 16667480"/>
              <a:gd name="connsiteY7" fmla="*/ 1 h 238761"/>
              <a:gd name="connsiteX8" fmla="*/ 2580640 w 16667480"/>
              <a:gd name="connsiteY8" fmla="*/ 1 h 238761"/>
              <a:gd name="connsiteX0" fmla="*/ 2580640 w 16667480"/>
              <a:gd name="connsiteY0" fmla="*/ 0 h 238761"/>
              <a:gd name="connsiteX1" fmla="*/ 7892740 w 16667480"/>
              <a:gd name="connsiteY1" fmla="*/ 0 h 238761"/>
              <a:gd name="connsiteX2" fmla="*/ 16667480 w 16667480"/>
              <a:gd name="connsiteY2" fmla="*/ 238760 h 238761"/>
              <a:gd name="connsiteX3" fmla="*/ 2580640 w 16667480"/>
              <a:gd name="connsiteY3" fmla="*/ 238760 h 238761"/>
              <a:gd name="connsiteX4" fmla="*/ 2580640 w 16667480"/>
              <a:gd name="connsiteY4" fmla="*/ 238761 h 238761"/>
              <a:gd name="connsiteX5" fmla="*/ 0 w 16667480"/>
              <a:gd name="connsiteY5" fmla="*/ 238761 h 238761"/>
              <a:gd name="connsiteX6" fmla="*/ 347980 w 16667480"/>
              <a:gd name="connsiteY6" fmla="*/ 33021 h 238761"/>
              <a:gd name="connsiteX7" fmla="*/ 701040 w 16667480"/>
              <a:gd name="connsiteY7" fmla="*/ 1 h 238761"/>
              <a:gd name="connsiteX8" fmla="*/ 2580640 w 16667480"/>
              <a:gd name="connsiteY8" fmla="*/ 1 h 238761"/>
              <a:gd name="connsiteX9" fmla="*/ 2580640 w 16667480"/>
              <a:gd name="connsiteY9" fmla="*/ 0 h 238761"/>
              <a:gd name="connsiteX0" fmla="*/ 2580640 w 7929074"/>
              <a:gd name="connsiteY0" fmla="*/ 0 h 238761"/>
              <a:gd name="connsiteX1" fmla="*/ 7892740 w 7929074"/>
              <a:gd name="connsiteY1" fmla="*/ 0 h 238761"/>
              <a:gd name="connsiteX2" fmla="*/ 7929074 w 7929074"/>
              <a:gd name="connsiteY2" fmla="*/ 215531 h 238761"/>
              <a:gd name="connsiteX3" fmla="*/ 2580640 w 7929074"/>
              <a:gd name="connsiteY3" fmla="*/ 238760 h 238761"/>
              <a:gd name="connsiteX4" fmla="*/ 2580640 w 7929074"/>
              <a:gd name="connsiteY4" fmla="*/ 238761 h 238761"/>
              <a:gd name="connsiteX5" fmla="*/ 0 w 7929074"/>
              <a:gd name="connsiteY5" fmla="*/ 238761 h 238761"/>
              <a:gd name="connsiteX6" fmla="*/ 347980 w 7929074"/>
              <a:gd name="connsiteY6" fmla="*/ 33021 h 238761"/>
              <a:gd name="connsiteX7" fmla="*/ 701040 w 7929074"/>
              <a:gd name="connsiteY7" fmla="*/ 1 h 238761"/>
              <a:gd name="connsiteX8" fmla="*/ 2580640 w 7929074"/>
              <a:gd name="connsiteY8" fmla="*/ 1 h 238761"/>
              <a:gd name="connsiteX9" fmla="*/ 2580640 w 7929074"/>
              <a:gd name="connsiteY9" fmla="*/ 0 h 238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9074" h="238761">
                <a:moveTo>
                  <a:pt x="2580640" y="0"/>
                </a:moveTo>
                <a:lnTo>
                  <a:pt x="7892740" y="0"/>
                </a:lnTo>
                <a:lnTo>
                  <a:pt x="7929074" y="215531"/>
                </a:lnTo>
                <a:lnTo>
                  <a:pt x="2580640" y="238760"/>
                </a:lnTo>
                <a:lnTo>
                  <a:pt x="2580640" y="238761"/>
                </a:lnTo>
                <a:lnTo>
                  <a:pt x="0" y="238761"/>
                </a:lnTo>
                <a:cubicBezTo>
                  <a:pt x="115993" y="170181"/>
                  <a:pt x="211667" y="86361"/>
                  <a:pt x="347980" y="33021"/>
                </a:cubicBezTo>
                <a:cubicBezTo>
                  <a:pt x="465667" y="-8466"/>
                  <a:pt x="583353" y="11008"/>
                  <a:pt x="701040" y="1"/>
                </a:cubicBezTo>
                <a:lnTo>
                  <a:pt x="2580640" y="1"/>
                </a:lnTo>
                <a:lnTo>
                  <a:pt x="2580640" y="0"/>
                </a:lnTo>
                <a:close/>
              </a:path>
            </a:pathLst>
          </a:custGeom>
          <a:solidFill>
            <a:srgbClr val="DADB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F0F0A1-FC0D-4149-B863-EE2BD50C2684}"/>
              </a:ext>
            </a:extLst>
          </p:cNvPr>
          <p:cNvSpPr/>
          <p:nvPr/>
        </p:nvSpPr>
        <p:spPr>
          <a:xfrm>
            <a:off x="16770258" y="5897968"/>
            <a:ext cx="630646" cy="161118"/>
          </a:xfrm>
          <a:custGeom>
            <a:avLst/>
            <a:gdLst>
              <a:gd name="connsiteX0" fmla="*/ 0 w 377190"/>
              <a:gd name="connsiteY0" fmla="*/ 0 h 150897"/>
              <a:gd name="connsiteX1" fmla="*/ 377190 w 377190"/>
              <a:gd name="connsiteY1" fmla="*/ 0 h 150897"/>
              <a:gd name="connsiteX2" fmla="*/ 377190 w 377190"/>
              <a:gd name="connsiteY2" fmla="*/ 150897 h 150897"/>
              <a:gd name="connsiteX3" fmla="*/ 0 w 377190"/>
              <a:gd name="connsiteY3" fmla="*/ 150897 h 150897"/>
              <a:gd name="connsiteX4" fmla="*/ 0 w 377190"/>
              <a:gd name="connsiteY4" fmla="*/ 0 h 150897"/>
              <a:gd name="connsiteX0" fmla="*/ 116205 w 377190"/>
              <a:gd name="connsiteY0" fmla="*/ 0 h 150897"/>
              <a:gd name="connsiteX1" fmla="*/ 377190 w 377190"/>
              <a:gd name="connsiteY1" fmla="*/ 0 h 150897"/>
              <a:gd name="connsiteX2" fmla="*/ 377190 w 377190"/>
              <a:gd name="connsiteY2" fmla="*/ 150897 h 150897"/>
              <a:gd name="connsiteX3" fmla="*/ 0 w 377190"/>
              <a:gd name="connsiteY3" fmla="*/ 150897 h 150897"/>
              <a:gd name="connsiteX4" fmla="*/ 116205 w 377190"/>
              <a:gd name="connsiteY4" fmla="*/ 0 h 150897"/>
              <a:gd name="connsiteX0" fmla="*/ 116205 w 377190"/>
              <a:gd name="connsiteY0" fmla="*/ 0 h 150897"/>
              <a:gd name="connsiteX1" fmla="*/ 377190 w 377190"/>
              <a:gd name="connsiteY1" fmla="*/ 0 h 150897"/>
              <a:gd name="connsiteX2" fmla="*/ 377190 w 377190"/>
              <a:gd name="connsiteY2" fmla="*/ 150897 h 150897"/>
              <a:gd name="connsiteX3" fmla="*/ 0 w 377190"/>
              <a:gd name="connsiteY3" fmla="*/ 150897 h 150897"/>
              <a:gd name="connsiteX4" fmla="*/ 116205 w 377190"/>
              <a:gd name="connsiteY4" fmla="*/ 0 h 150897"/>
              <a:gd name="connsiteX0" fmla="*/ 373380 w 634365"/>
              <a:gd name="connsiteY0" fmla="*/ 0 h 154707"/>
              <a:gd name="connsiteX1" fmla="*/ 634365 w 634365"/>
              <a:gd name="connsiteY1" fmla="*/ 0 h 154707"/>
              <a:gd name="connsiteX2" fmla="*/ 634365 w 634365"/>
              <a:gd name="connsiteY2" fmla="*/ 150897 h 154707"/>
              <a:gd name="connsiteX3" fmla="*/ 0 w 634365"/>
              <a:gd name="connsiteY3" fmla="*/ 154707 h 154707"/>
              <a:gd name="connsiteX4" fmla="*/ 373380 w 634365"/>
              <a:gd name="connsiteY4" fmla="*/ 0 h 154707"/>
              <a:gd name="connsiteX0" fmla="*/ 373380 w 634365"/>
              <a:gd name="connsiteY0" fmla="*/ 0 h 154707"/>
              <a:gd name="connsiteX1" fmla="*/ 634365 w 634365"/>
              <a:gd name="connsiteY1" fmla="*/ 0 h 154707"/>
              <a:gd name="connsiteX2" fmla="*/ 634365 w 634365"/>
              <a:gd name="connsiteY2" fmla="*/ 150897 h 154707"/>
              <a:gd name="connsiteX3" fmla="*/ 0 w 634365"/>
              <a:gd name="connsiteY3" fmla="*/ 154707 h 154707"/>
              <a:gd name="connsiteX4" fmla="*/ 373380 w 634365"/>
              <a:gd name="connsiteY4" fmla="*/ 0 h 154707"/>
              <a:gd name="connsiteX0" fmla="*/ 373380 w 634365"/>
              <a:gd name="connsiteY0" fmla="*/ 0 h 154707"/>
              <a:gd name="connsiteX1" fmla="*/ 634365 w 634365"/>
              <a:gd name="connsiteY1" fmla="*/ 0 h 154707"/>
              <a:gd name="connsiteX2" fmla="*/ 634365 w 634365"/>
              <a:gd name="connsiteY2" fmla="*/ 150897 h 154707"/>
              <a:gd name="connsiteX3" fmla="*/ 0 w 634365"/>
              <a:gd name="connsiteY3" fmla="*/ 154707 h 154707"/>
              <a:gd name="connsiteX4" fmla="*/ 373380 w 634365"/>
              <a:gd name="connsiteY4" fmla="*/ 0 h 154707"/>
              <a:gd name="connsiteX0" fmla="*/ 644023 w 905008"/>
              <a:gd name="connsiteY0" fmla="*/ 0 h 150897"/>
              <a:gd name="connsiteX1" fmla="*/ 905008 w 905008"/>
              <a:gd name="connsiteY1" fmla="*/ 0 h 150897"/>
              <a:gd name="connsiteX2" fmla="*/ 905008 w 905008"/>
              <a:gd name="connsiteY2" fmla="*/ 150897 h 150897"/>
              <a:gd name="connsiteX3" fmla="*/ 0 w 905008"/>
              <a:gd name="connsiteY3" fmla="*/ 147570 h 150897"/>
              <a:gd name="connsiteX4" fmla="*/ 644023 w 905008"/>
              <a:gd name="connsiteY4" fmla="*/ 0 h 150897"/>
              <a:gd name="connsiteX0" fmla="*/ 644023 w 905008"/>
              <a:gd name="connsiteY0" fmla="*/ 0 h 150897"/>
              <a:gd name="connsiteX1" fmla="*/ 905008 w 905008"/>
              <a:gd name="connsiteY1" fmla="*/ 0 h 150897"/>
              <a:gd name="connsiteX2" fmla="*/ 905008 w 905008"/>
              <a:gd name="connsiteY2" fmla="*/ 150897 h 150897"/>
              <a:gd name="connsiteX3" fmla="*/ 0 w 905008"/>
              <a:gd name="connsiteY3" fmla="*/ 147570 h 150897"/>
              <a:gd name="connsiteX4" fmla="*/ 644023 w 905008"/>
              <a:gd name="connsiteY4" fmla="*/ 0 h 150897"/>
              <a:gd name="connsiteX0" fmla="*/ 644023 w 905008"/>
              <a:gd name="connsiteY0" fmla="*/ 0 h 150897"/>
              <a:gd name="connsiteX1" fmla="*/ 905008 w 905008"/>
              <a:gd name="connsiteY1" fmla="*/ 0 h 150897"/>
              <a:gd name="connsiteX2" fmla="*/ 905008 w 905008"/>
              <a:gd name="connsiteY2" fmla="*/ 150897 h 150897"/>
              <a:gd name="connsiteX3" fmla="*/ 0 w 905008"/>
              <a:gd name="connsiteY3" fmla="*/ 147570 h 150897"/>
              <a:gd name="connsiteX4" fmla="*/ 644023 w 905008"/>
              <a:gd name="connsiteY4" fmla="*/ 0 h 150897"/>
              <a:gd name="connsiteX0" fmla="*/ 644023 w 905008"/>
              <a:gd name="connsiteY0" fmla="*/ 0 h 150897"/>
              <a:gd name="connsiteX1" fmla="*/ 905008 w 905008"/>
              <a:gd name="connsiteY1" fmla="*/ 0 h 150897"/>
              <a:gd name="connsiteX2" fmla="*/ 905008 w 905008"/>
              <a:gd name="connsiteY2" fmla="*/ 150897 h 150897"/>
              <a:gd name="connsiteX3" fmla="*/ 0 w 905008"/>
              <a:gd name="connsiteY3" fmla="*/ 147570 h 150897"/>
              <a:gd name="connsiteX4" fmla="*/ 644023 w 905008"/>
              <a:gd name="connsiteY4" fmla="*/ 0 h 15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5008" h="150897">
                <a:moveTo>
                  <a:pt x="644023" y="0"/>
                </a:moveTo>
                <a:lnTo>
                  <a:pt x="905008" y="0"/>
                </a:lnTo>
                <a:lnTo>
                  <a:pt x="905008" y="150897"/>
                </a:lnTo>
                <a:lnTo>
                  <a:pt x="0" y="147570"/>
                </a:lnTo>
                <a:cubicBezTo>
                  <a:pt x="156275" y="125000"/>
                  <a:pt x="527505" y="66748"/>
                  <a:pt x="644023" y="0"/>
                </a:cubicBezTo>
                <a:close/>
              </a:path>
            </a:pathLst>
          </a:custGeom>
          <a:solidFill>
            <a:srgbClr val="C6C6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773D825-34B5-A5F4-319F-1065F3B00C7D}"/>
              </a:ext>
            </a:extLst>
          </p:cNvPr>
          <p:cNvSpPr/>
          <p:nvPr/>
        </p:nvSpPr>
        <p:spPr>
          <a:xfrm flipH="1">
            <a:off x="17107821" y="5877691"/>
            <a:ext cx="2466760" cy="567459"/>
          </a:xfrm>
          <a:custGeom>
            <a:avLst/>
            <a:gdLst>
              <a:gd name="connsiteX0" fmla="*/ 0 w 2341880"/>
              <a:gd name="connsiteY0" fmla="*/ 0 h 512110"/>
              <a:gd name="connsiteX1" fmla="*/ 1315720 w 2341880"/>
              <a:gd name="connsiteY1" fmla="*/ 0 h 512110"/>
              <a:gd name="connsiteX2" fmla="*/ 1793240 w 2341880"/>
              <a:gd name="connsiteY2" fmla="*/ 19159 h 512110"/>
              <a:gd name="connsiteX3" fmla="*/ 2101850 w 2341880"/>
              <a:gd name="connsiteY3" fmla="*/ 65422 h 512110"/>
              <a:gd name="connsiteX4" fmla="*/ 2341876 w 2341880"/>
              <a:gd name="connsiteY4" fmla="*/ 122461 h 512110"/>
              <a:gd name="connsiteX5" fmla="*/ 2341880 w 2341880"/>
              <a:gd name="connsiteY5" fmla="*/ 122461 h 512110"/>
              <a:gd name="connsiteX6" fmla="*/ 2341879 w 2341880"/>
              <a:gd name="connsiteY6" fmla="*/ 122462 h 512110"/>
              <a:gd name="connsiteX7" fmla="*/ 2341880 w 2341880"/>
              <a:gd name="connsiteY7" fmla="*/ 122462 h 512110"/>
              <a:gd name="connsiteX8" fmla="*/ 2341879 w 2341880"/>
              <a:gd name="connsiteY8" fmla="*/ 122462 h 512110"/>
              <a:gd name="connsiteX9" fmla="*/ 2217579 w 2341880"/>
              <a:gd name="connsiteY9" fmla="*/ 211063 h 512110"/>
              <a:gd name="connsiteX10" fmla="*/ 1793240 w 2341880"/>
              <a:gd name="connsiteY10" fmla="*/ 451150 h 512110"/>
              <a:gd name="connsiteX11" fmla="*/ 1315720 w 2341880"/>
              <a:gd name="connsiteY11" fmla="*/ 512110 h 512110"/>
              <a:gd name="connsiteX12" fmla="*/ 0 w 2341880"/>
              <a:gd name="connsiteY12" fmla="*/ 512110 h 512110"/>
              <a:gd name="connsiteX13" fmla="*/ 0 w 2341880"/>
              <a:gd name="connsiteY13" fmla="*/ 122462 h 512110"/>
              <a:gd name="connsiteX14" fmla="*/ 0 w 2341880"/>
              <a:gd name="connsiteY14" fmla="*/ 122461 h 512110"/>
              <a:gd name="connsiteX0" fmla="*/ 0 w 2341880"/>
              <a:gd name="connsiteY0" fmla="*/ 3297 h 515407"/>
              <a:gd name="connsiteX1" fmla="*/ 1315720 w 2341880"/>
              <a:gd name="connsiteY1" fmla="*/ 3297 h 515407"/>
              <a:gd name="connsiteX2" fmla="*/ 1973610 w 2341880"/>
              <a:gd name="connsiteY2" fmla="*/ 8426 h 515407"/>
              <a:gd name="connsiteX3" fmla="*/ 2101850 w 2341880"/>
              <a:gd name="connsiteY3" fmla="*/ 68719 h 515407"/>
              <a:gd name="connsiteX4" fmla="*/ 2341876 w 2341880"/>
              <a:gd name="connsiteY4" fmla="*/ 125758 h 515407"/>
              <a:gd name="connsiteX5" fmla="*/ 2341880 w 2341880"/>
              <a:gd name="connsiteY5" fmla="*/ 125758 h 515407"/>
              <a:gd name="connsiteX6" fmla="*/ 2341879 w 2341880"/>
              <a:gd name="connsiteY6" fmla="*/ 125759 h 515407"/>
              <a:gd name="connsiteX7" fmla="*/ 2341880 w 2341880"/>
              <a:gd name="connsiteY7" fmla="*/ 125759 h 515407"/>
              <a:gd name="connsiteX8" fmla="*/ 2341879 w 2341880"/>
              <a:gd name="connsiteY8" fmla="*/ 125759 h 515407"/>
              <a:gd name="connsiteX9" fmla="*/ 2217579 w 2341880"/>
              <a:gd name="connsiteY9" fmla="*/ 214360 h 515407"/>
              <a:gd name="connsiteX10" fmla="*/ 1793240 w 2341880"/>
              <a:gd name="connsiteY10" fmla="*/ 454447 h 515407"/>
              <a:gd name="connsiteX11" fmla="*/ 1315720 w 2341880"/>
              <a:gd name="connsiteY11" fmla="*/ 515407 h 515407"/>
              <a:gd name="connsiteX12" fmla="*/ 0 w 2341880"/>
              <a:gd name="connsiteY12" fmla="*/ 515407 h 515407"/>
              <a:gd name="connsiteX13" fmla="*/ 0 w 2341880"/>
              <a:gd name="connsiteY13" fmla="*/ 125759 h 515407"/>
              <a:gd name="connsiteX14" fmla="*/ 0 w 2341880"/>
              <a:gd name="connsiteY14" fmla="*/ 125758 h 515407"/>
              <a:gd name="connsiteX15" fmla="*/ 0 w 2341880"/>
              <a:gd name="connsiteY15" fmla="*/ 3297 h 515407"/>
              <a:gd name="connsiteX0" fmla="*/ 0 w 2341880"/>
              <a:gd name="connsiteY0" fmla="*/ 3297 h 515407"/>
              <a:gd name="connsiteX1" fmla="*/ 1315720 w 2341880"/>
              <a:gd name="connsiteY1" fmla="*/ 3297 h 515407"/>
              <a:gd name="connsiteX2" fmla="*/ 1973610 w 2341880"/>
              <a:gd name="connsiteY2" fmla="*/ 8426 h 515407"/>
              <a:gd name="connsiteX3" fmla="*/ 2159568 w 2341880"/>
              <a:gd name="connsiteY3" fmla="*/ 47673 h 515407"/>
              <a:gd name="connsiteX4" fmla="*/ 2341876 w 2341880"/>
              <a:gd name="connsiteY4" fmla="*/ 125758 h 515407"/>
              <a:gd name="connsiteX5" fmla="*/ 2341880 w 2341880"/>
              <a:gd name="connsiteY5" fmla="*/ 125758 h 515407"/>
              <a:gd name="connsiteX6" fmla="*/ 2341879 w 2341880"/>
              <a:gd name="connsiteY6" fmla="*/ 125759 h 515407"/>
              <a:gd name="connsiteX7" fmla="*/ 2341880 w 2341880"/>
              <a:gd name="connsiteY7" fmla="*/ 125759 h 515407"/>
              <a:gd name="connsiteX8" fmla="*/ 2341879 w 2341880"/>
              <a:gd name="connsiteY8" fmla="*/ 125759 h 515407"/>
              <a:gd name="connsiteX9" fmla="*/ 2217579 w 2341880"/>
              <a:gd name="connsiteY9" fmla="*/ 214360 h 515407"/>
              <a:gd name="connsiteX10" fmla="*/ 1793240 w 2341880"/>
              <a:gd name="connsiteY10" fmla="*/ 454447 h 515407"/>
              <a:gd name="connsiteX11" fmla="*/ 1315720 w 2341880"/>
              <a:gd name="connsiteY11" fmla="*/ 515407 h 515407"/>
              <a:gd name="connsiteX12" fmla="*/ 0 w 2341880"/>
              <a:gd name="connsiteY12" fmla="*/ 515407 h 515407"/>
              <a:gd name="connsiteX13" fmla="*/ 0 w 2341880"/>
              <a:gd name="connsiteY13" fmla="*/ 125759 h 515407"/>
              <a:gd name="connsiteX14" fmla="*/ 0 w 2341880"/>
              <a:gd name="connsiteY14" fmla="*/ 125758 h 515407"/>
              <a:gd name="connsiteX15" fmla="*/ 0 w 2341880"/>
              <a:gd name="connsiteY15" fmla="*/ 3297 h 515407"/>
              <a:gd name="connsiteX0" fmla="*/ 0 w 2341880"/>
              <a:gd name="connsiteY0" fmla="*/ 3297 h 522422"/>
              <a:gd name="connsiteX1" fmla="*/ 1315720 w 2341880"/>
              <a:gd name="connsiteY1" fmla="*/ 3297 h 522422"/>
              <a:gd name="connsiteX2" fmla="*/ 1973610 w 2341880"/>
              <a:gd name="connsiteY2" fmla="*/ 8426 h 522422"/>
              <a:gd name="connsiteX3" fmla="*/ 2159568 w 2341880"/>
              <a:gd name="connsiteY3" fmla="*/ 47673 h 522422"/>
              <a:gd name="connsiteX4" fmla="*/ 2341876 w 2341880"/>
              <a:gd name="connsiteY4" fmla="*/ 125758 h 522422"/>
              <a:gd name="connsiteX5" fmla="*/ 2341880 w 2341880"/>
              <a:gd name="connsiteY5" fmla="*/ 125758 h 522422"/>
              <a:gd name="connsiteX6" fmla="*/ 2341879 w 2341880"/>
              <a:gd name="connsiteY6" fmla="*/ 125759 h 522422"/>
              <a:gd name="connsiteX7" fmla="*/ 2341880 w 2341880"/>
              <a:gd name="connsiteY7" fmla="*/ 125759 h 522422"/>
              <a:gd name="connsiteX8" fmla="*/ 2341879 w 2341880"/>
              <a:gd name="connsiteY8" fmla="*/ 125759 h 522422"/>
              <a:gd name="connsiteX9" fmla="*/ 2217579 w 2341880"/>
              <a:gd name="connsiteY9" fmla="*/ 214360 h 522422"/>
              <a:gd name="connsiteX10" fmla="*/ 1793240 w 2341880"/>
              <a:gd name="connsiteY10" fmla="*/ 454447 h 522422"/>
              <a:gd name="connsiteX11" fmla="*/ 878023 w 2341880"/>
              <a:gd name="connsiteY11" fmla="*/ 522422 h 522422"/>
              <a:gd name="connsiteX12" fmla="*/ 0 w 2341880"/>
              <a:gd name="connsiteY12" fmla="*/ 515407 h 522422"/>
              <a:gd name="connsiteX13" fmla="*/ 0 w 2341880"/>
              <a:gd name="connsiteY13" fmla="*/ 125759 h 522422"/>
              <a:gd name="connsiteX14" fmla="*/ 0 w 2341880"/>
              <a:gd name="connsiteY14" fmla="*/ 125758 h 522422"/>
              <a:gd name="connsiteX15" fmla="*/ 0 w 2341880"/>
              <a:gd name="connsiteY15" fmla="*/ 3297 h 522422"/>
              <a:gd name="connsiteX0" fmla="*/ 0 w 2341880"/>
              <a:gd name="connsiteY0" fmla="*/ 3297 h 522422"/>
              <a:gd name="connsiteX1" fmla="*/ 1315720 w 2341880"/>
              <a:gd name="connsiteY1" fmla="*/ 3297 h 522422"/>
              <a:gd name="connsiteX2" fmla="*/ 1973610 w 2341880"/>
              <a:gd name="connsiteY2" fmla="*/ 8426 h 522422"/>
              <a:gd name="connsiteX3" fmla="*/ 2159568 w 2341880"/>
              <a:gd name="connsiteY3" fmla="*/ 47673 h 522422"/>
              <a:gd name="connsiteX4" fmla="*/ 2341876 w 2341880"/>
              <a:gd name="connsiteY4" fmla="*/ 125758 h 522422"/>
              <a:gd name="connsiteX5" fmla="*/ 2341880 w 2341880"/>
              <a:gd name="connsiteY5" fmla="*/ 125758 h 522422"/>
              <a:gd name="connsiteX6" fmla="*/ 2341879 w 2341880"/>
              <a:gd name="connsiteY6" fmla="*/ 125759 h 522422"/>
              <a:gd name="connsiteX7" fmla="*/ 2341880 w 2341880"/>
              <a:gd name="connsiteY7" fmla="*/ 125759 h 522422"/>
              <a:gd name="connsiteX8" fmla="*/ 2341879 w 2341880"/>
              <a:gd name="connsiteY8" fmla="*/ 125759 h 522422"/>
              <a:gd name="connsiteX9" fmla="*/ 2217579 w 2341880"/>
              <a:gd name="connsiteY9" fmla="*/ 214360 h 522422"/>
              <a:gd name="connsiteX10" fmla="*/ 1639325 w 2341880"/>
              <a:gd name="connsiteY10" fmla="*/ 459124 h 522422"/>
              <a:gd name="connsiteX11" fmla="*/ 878023 w 2341880"/>
              <a:gd name="connsiteY11" fmla="*/ 522422 h 522422"/>
              <a:gd name="connsiteX12" fmla="*/ 0 w 2341880"/>
              <a:gd name="connsiteY12" fmla="*/ 515407 h 522422"/>
              <a:gd name="connsiteX13" fmla="*/ 0 w 2341880"/>
              <a:gd name="connsiteY13" fmla="*/ 125759 h 522422"/>
              <a:gd name="connsiteX14" fmla="*/ 0 w 2341880"/>
              <a:gd name="connsiteY14" fmla="*/ 125758 h 522422"/>
              <a:gd name="connsiteX15" fmla="*/ 0 w 2341880"/>
              <a:gd name="connsiteY15" fmla="*/ 3297 h 522422"/>
              <a:gd name="connsiteX0" fmla="*/ 0 w 2341880"/>
              <a:gd name="connsiteY0" fmla="*/ 3297 h 522422"/>
              <a:gd name="connsiteX1" fmla="*/ 1315720 w 2341880"/>
              <a:gd name="connsiteY1" fmla="*/ 3297 h 522422"/>
              <a:gd name="connsiteX2" fmla="*/ 1973610 w 2341880"/>
              <a:gd name="connsiteY2" fmla="*/ 8426 h 522422"/>
              <a:gd name="connsiteX3" fmla="*/ 2159568 w 2341880"/>
              <a:gd name="connsiteY3" fmla="*/ 47673 h 522422"/>
              <a:gd name="connsiteX4" fmla="*/ 2341876 w 2341880"/>
              <a:gd name="connsiteY4" fmla="*/ 125758 h 522422"/>
              <a:gd name="connsiteX5" fmla="*/ 2341880 w 2341880"/>
              <a:gd name="connsiteY5" fmla="*/ 125758 h 522422"/>
              <a:gd name="connsiteX6" fmla="*/ 2341879 w 2341880"/>
              <a:gd name="connsiteY6" fmla="*/ 125759 h 522422"/>
              <a:gd name="connsiteX7" fmla="*/ 2341880 w 2341880"/>
              <a:gd name="connsiteY7" fmla="*/ 125759 h 522422"/>
              <a:gd name="connsiteX8" fmla="*/ 2341879 w 2341880"/>
              <a:gd name="connsiteY8" fmla="*/ 125759 h 522422"/>
              <a:gd name="connsiteX9" fmla="*/ 2217579 w 2341880"/>
              <a:gd name="connsiteY9" fmla="*/ 214360 h 522422"/>
              <a:gd name="connsiteX10" fmla="*/ 1711473 w 2341880"/>
              <a:gd name="connsiteY10" fmla="*/ 459124 h 522422"/>
              <a:gd name="connsiteX11" fmla="*/ 878023 w 2341880"/>
              <a:gd name="connsiteY11" fmla="*/ 522422 h 522422"/>
              <a:gd name="connsiteX12" fmla="*/ 0 w 2341880"/>
              <a:gd name="connsiteY12" fmla="*/ 515407 h 522422"/>
              <a:gd name="connsiteX13" fmla="*/ 0 w 2341880"/>
              <a:gd name="connsiteY13" fmla="*/ 125759 h 522422"/>
              <a:gd name="connsiteX14" fmla="*/ 0 w 2341880"/>
              <a:gd name="connsiteY14" fmla="*/ 125758 h 522422"/>
              <a:gd name="connsiteX15" fmla="*/ 0 w 2341880"/>
              <a:gd name="connsiteY15" fmla="*/ 3297 h 522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41880" h="522422">
                <a:moveTo>
                  <a:pt x="0" y="3297"/>
                </a:moveTo>
                <a:lnTo>
                  <a:pt x="1315720" y="3297"/>
                </a:lnTo>
                <a:cubicBezTo>
                  <a:pt x="1474893" y="9683"/>
                  <a:pt x="1809357" y="-10733"/>
                  <a:pt x="1973610" y="8426"/>
                </a:cubicBezTo>
                <a:cubicBezTo>
                  <a:pt x="2110770" y="18459"/>
                  <a:pt x="2079558" y="28660"/>
                  <a:pt x="2159568" y="47673"/>
                </a:cubicBezTo>
                <a:lnTo>
                  <a:pt x="2341876" y="125758"/>
                </a:lnTo>
                <a:lnTo>
                  <a:pt x="2341880" y="125758"/>
                </a:lnTo>
                <a:lnTo>
                  <a:pt x="2341879" y="125759"/>
                </a:lnTo>
                <a:lnTo>
                  <a:pt x="2341880" y="125759"/>
                </a:lnTo>
                <a:lnTo>
                  <a:pt x="2341879" y="125759"/>
                </a:lnTo>
                <a:lnTo>
                  <a:pt x="2217579" y="214360"/>
                </a:lnTo>
                <a:cubicBezTo>
                  <a:pt x="2101850" y="307248"/>
                  <a:pt x="1917213" y="411242"/>
                  <a:pt x="1711473" y="459124"/>
                </a:cubicBezTo>
                <a:cubicBezTo>
                  <a:pt x="1547220" y="520084"/>
                  <a:pt x="1037196" y="502102"/>
                  <a:pt x="878023" y="522422"/>
                </a:cubicBezTo>
                <a:lnTo>
                  <a:pt x="0" y="515407"/>
                </a:lnTo>
                <a:lnTo>
                  <a:pt x="0" y="125759"/>
                </a:lnTo>
                <a:lnTo>
                  <a:pt x="0" y="125758"/>
                </a:lnTo>
                <a:lnTo>
                  <a:pt x="0" y="3297"/>
                </a:lnTo>
                <a:close/>
              </a:path>
            </a:pathLst>
          </a:cu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59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EACF4E-06A9-23A5-B362-7DC7AA74D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79"/>
          <a:stretch/>
        </p:blipFill>
        <p:spPr>
          <a:xfrm>
            <a:off x="1769738" y="5598287"/>
            <a:ext cx="7854632" cy="2365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D2A47-6C9E-AB2F-DB59-62C2440C2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948" y="2550258"/>
            <a:ext cx="5924261" cy="60960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88BF61-FB7B-2936-A4E8-6BE454BAE5FD}"/>
              </a:ext>
            </a:extLst>
          </p:cNvPr>
          <p:cNvSpPr/>
          <p:nvPr/>
        </p:nvSpPr>
        <p:spPr>
          <a:xfrm>
            <a:off x="9154386" y="1504709"/>
            <a:ext cx="672520" cy="1620456"/>
          </a:xfrm>
          <a:custGeom>
            <a:avLst/>
            <a:gdLst>
              <a:gd name="connsiteX0" fmla="*/ 0 w 672520"/>
              <a:gd name="connsiteY0" fmla="*/ 0 h 1620456"/>
              <a:gd name="connsiteX1" fmla="*/ 672520 w 672520"/>
              <a:gd name="connsiteY1" fmla="*/ 0 h 1620456"/>
              <a:gd name="connsiteX2" fmla="*/ 672520 w 672520"/>
              <a:gd name="connsiteY2" fmla="*/ 1620456 h 1620456"/>
              <a:gd name="connsiteX3" fmla="*/ 0 w 672520"/>
              <a:gd name="connsiteY3" fmla="*/ 1620456 h 1620456"/>
              <a:gd name="connsiteX4" fmla="*/ 0 w 672520"/>
              <a:gd name="connsiteY4" fmla="*/ 0 h 1620456"/>
              <a:gd name="connsiteX0" fmla="*/ 23149 w 695669"/>
              <a:gd name="connsiteY0" fmla="*/ 0 h 1620456"/>
              <a:gd name="connsiteX1" fmla="*/ 695669 w 695669"/>
              <a:gd name="connsiteY1" fmla="*/ 0 h 1620456"/>
              <a:gd name="connsiteX2" fmla="*/ 695669 w 695669"/>
              <a:gd name="connsiteY2" fmla="*/ 1620456 h 1620456"/>
              <a:gd name="connsiteX3" fmla="*/ 0 w 695669"/>
              <a:gd name="connsiteY3" fmla="*/ 358815 h 1620456"/>
              <a:gd name="connsiteX4" fmla="*/ 23149 w 695669"/>
              <a:gd name="connsiteY4" fmla="*/ 0 h 1620456"/>
              <a:gd name="connsiteX0" fmla="*/ 23149 w 695669"/>
              <a:gd name="connsiteY0" fmla="*/ 0 h 1620456"/>
              <a:gd name="connsiteX1" fmla="*/ 695669 w 695669"/>
              <a:gd name="connsiteY1" fmla="*/ 0 h 1620456"/>
              <a:gd name="connsiteX2" fmla="*/ 695669 w 695669"/>
              <a:gd name="connsiteY2" fmla="*/ 1620456 h 1620456"/>
              <a:gd name="connsiteX3" fmla="*/ 0 w 695669"/>
              <a:gd name="connsiteY3" fmla="*/ 567159 h 1620456"/>
              <a:gd name="connsiteX4" fmla="*/ 23149 w 695669"/>
              <a:gd name="connsiteY4" fmla="*/ 0 h 1620456"/>
              <a:gd name="connsiteX0" fmla="*/ 23149 w 695669"/>
              <a:gd name="connsiteY0" fmla="*/ 0 h 1620456"/>
              <a:gd name="connsiteX1" fmla="*/ 660945 w 695669"/>
              <a:gd name="connsiteY1" fmla="*/ 208345 h 1620456"/>
              <a:gd name="connsiteX2" fmla="*/ 695669 w 695669"/>
              <a:gd name="connsiteY2" fmla="*/ 1620456 h 1620456"/>
              <a:gd name="connsiteX3" fmla="*/ 0 w 695669"/>
              <a:gd name="connsiteY3" fmla="*/ 567159 h 1620456"/>
              <a:gd name="connsiteX4" fmla="*/ 23149 w 695669"/>
              <a:gd name="connsiteY4" fmla="*/ 0 h 1620456"/>
              <a:gd name="connsiteX0" fmla="*/ 23149 w 695669"/>
              <a:gd name="connsiteY0" fmla="*/ 0 h 1620456"/>
              <a:gd name="connsiteX1" fmla="*/ 660945 w 695669"/>
              <a:gd name="connsiteY1" fmla="*/ 208345 h 1620456"/>
              <a:gd name="connsiteX2" fmla="*/ 695669 w 695669"/>
              <a:gd name="connsiteY2" fmla="*/ 1620456 h 1620456"/>
              <a:gd name="connsiteX3" fmla="*/ 0 w 695669"/>
              <a:gd name="connsiteY3" fmla="*/ 567159 h 1620456"/>
              <a:gd name="connsiteX4" fmla="*/ 23149 w 695669"/>
              <a:gd name="connsiteY4" fmla="*/ 0 h 1620456"/>
              <a:gd name="connsiteX0" fmla="*/ 0 w 672520"/>
              <a:gd name="connsiteY0" fmla="*/ 0 h 1620456"/>
              <a:gd name="connsiteX1" fmla="*/ 637796 w 672520"/>
              <a:gd name="connsiteY1" fmla="*/ 208345 h 1620456"/>
              <a:gd name="connsiteX2" fmla="*/ 672520 w 672520"/>
              <a:gd name="connsiteY2" fmla="*/ 1620456 h 1620456"/>
              <a:gd name="connsiteX3" fmla="*/ 1 w 672520"/>
              <a:gd name="connsiteY3" fmla="*/ 590309 h 1620456"/>
              <a:gd name="connsiteX4" fmla="*/ 0 w 672520"/>
              <a:gd name="connsiteY4" fmla="*/ 0 h 1620456"/>
              <a:gd name="connsiteX0" fmla="*/ 0 w 672520"/>
              <a:gd name="connsiteY0" fmla="*/ 0 h 1620456"/>
              <a:gd name="connsiteX1" fmla="*/ 637796 w 672520"/>
              <a:gd name="connsiteY1" fmla="*/ 208345 h 1620456"/>
              <a:gd name="connsiteX2" fmla="*/ 672520 w 672520"/>
              <a:gd name="connsiteY2" fmla="*/ 1620456 h 1620456"/>
              <a:gd name="connsiteX3" fmla="*/ 1 w 672520"/>
              <a:gd name="connsiteY3" fmla="*/ 590309 h 1620456"/>
              <a:gd name="connsiteX4" fmla="*/ 0 w 672520"/>
              <a:gd name="connsiteY4" fmla="*/ 0 h 1620456"/>
              <a:gd name="connsiteX0" fmla="*/ 0 w 672520"/>
              <a:gd name="connsiteY0" fmla="*/ 0 h 1620456"/>
              <a:gd name="connsiteX1" fmla="*/ 637796 w 672520"/>
              <a:gd name="connsiteY1" fmla="*/ 208345 h 1620456"/>
              <a:gd name="connsiteX2" fmla="*/ 672520 w 672520"/>
              <a:gd name="connsiteY2" fmla="*/ 1620456 h 1620456"/>
              <a:gd name="connsiteX3" fmla="*/ 1 w 672520"/>
              <a:gd name="connsiteY3" fmla="*/ 590309 h 1620456"/>
              <a:gd name="connsiteX4" fmla="*/ 0 w 672520"/>
              <a:gd name="connsiteY4" fmla="*/ 0 h 162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520" h="1620456">
                <a:moveTo>
                  <a:pt x="0" y="0"/>
                </a:moveTo>
                <a:cubicBezTo>
                  <a:pt x="212599" y="69448"/>
                  <a:pt x="436771" y="185196"/>
                  <a:pt x="637796" y="208345"/>
                </a:cubicBezTo>
                <a:lnTo>
                  <a:pt x="672520" y="1620456"/>
                </a:lnTo>
                <a:cubicBezTo>
                  <a:pt x="332600" y="1300223"/>
                  <a:pt x="201025" y="991564"/>
                  <a:pt x="1" y="590309"/>
                </a:cubicBezTo>
                <a:cubicBezTo>
                  <a:pt x="1" y="393539"/>
                  <a:pt x="0" y="196770"/>
                  <a:pt x="0" y="0"/>
                </a:cubicBezTo>
                <a:close/>
              </a:path>
            </a:pathLst>
          </a:custGeom>
          <a:gradFill>
            <a:gsLst>
              <a:gs pos="97000">
                <a:srgbClr val="FFFFFF"/>
              </a:gs>
              <a:gs pos="0">
                <a:srgbClr val="E1E7F3"/>
              </a:gs>
            </a:gsLst>
            <a:lin ang="0" scaled="0"/>
          </a:gra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A39D44-C4E9-A739-42B3-4A401F559332}"/>
              </a:ext>
            </a:extLst>
          </p:cNvPr>
          <p:cNvSpPr/>
          <p:nvPr/>
        </p:nvSpPr>
        <p:spPr>
          <a:xfrm>
            <a:off x="9792182" y="1713053"/>
            <a:ext cx="1898249" cy="1851588"/>
          </a:xfrm>
          <a:custGeom>
            <a:avLst/>
            <a:gdLst>
              <a:gd name="connsiteX0" fmla="*/ 0 w 1909823"/>
              <a:gd name="connsiteY0" fmla="*/ 0 h 1863162"/>
              <a:gd name="connsiteX1" fmla="*/ 1909823 w 1909823"/>
              <a:gd name="connsiteY1" fmla="*/ 0 h 1863162"/>
              <a:gd name="connsiteX2" fmla="*/ 1909823 w 1909823"/>
              <a:gd name="connsiteY2" fmla="*/ 1863162 h 1863162"/>
              <a:gd name="connsiteX3" fmla="*/ 0 w 1909823"/>
              <a:gd name="connsiteY3" fmla="*/ 1863162 h 1863162"/>
              <a:gd name="connsiteX4" fmla="*/ 0 w 1909823"/>
              <a:gd name="connsiteY4" fmla="*/ 0 h 1863162"/>
              <a:gd name="connsiteX0" fmla="*/ 0 w 1909823"/>
              <a:gd name="connsiteY0" fmla="*/ 0 h 1863162"/>
              <a:gd name="connsiteX1" fmla="*/ 1666754 w 1909823"/>
              <a:gd name="connsiteY1" fmla="*/ 185195 h 1863162"/>
              <a:gd name="connsiteX2" fmla="*/ 1909823 w 1909823"/>
              <a:gd name="connsiteY2" fmla="*/ 1863162 h 1863162"/>
              <a:gd name="connsiteX3" fmla="*/ 0 w 1909823"/>
              <a:gd name="connsiteY3" fmla="*/ 1863162 h 1863162"/>
              <a:gd name="connsiteX4" fmla="*/ 0 w 1909823"/>
              <a:gd name="connsiteY4" fmla="*/ 0 h 1863162"/>
              <a:gd name="connsiteX0" fmla="*/ 0 w 1909823"/>
              <a:gd name="connsiteY0" fmla="*/ 0 h 1863162"/>
              <a:gd name="connsiteX1" fmla="*/ 1643605 w 1909823"/>
              <a:gd name="connsiteY1" fmla="*/ 393539 h 1863162"/>
              <a:gd name="connsiteX2" fmla="*/ 1909823 w 1909823"/>
              <a:gd name="connsiteY2" fmla="*/ 1863162 h 1863162"/>
              <a:gd name="connsiteX3" fmla="*/ 0 w 1909823"/>
              <a:gd name="connsiteY3" fmla="*/ 1863162 h 1863162"/>
              <a:gd name="connsiteX4" fmla="*/ 0 w 1909823"/>
              <a:gd name="connsiteY4" fmla="*/ 0 h 1863162"/>
              <a:gd name="connsiteX0" fmla="*/ 0 w 1909823"/>
              <a:gd name="connsiteY0" fmla="*/ 0 h 1863162"/>
              <a:gd name="connsiteX1" fmla="*/ 1678329 w 1909823"/>
              <a:gd name="connsiteY1" fmla="*/ 254643 h 1863162"/>
              <a:gd name="connsiteX2" fmla="*/ 1909823 w 1909823"/>
              <a:gd name="connsiteY2" fmla="*/ 1863162 h 1863162"/>
              <a:gd name="connsiteX3" fmla="*/ 0 w 1909823"/>
              <a:gd name="connsiteY3" fmla="*/ 1863162 h 1863162"/>
              <a:gd name="connsiteX4" fmla="*/ 0 w 1909823"/>
              <a:gd name="connsiteY4" fmla="*/ 0 h 1863162"/>
              <a:gd name="connsiteX0" fmla="*/ 0 w 1909823"/>
              <a:gd name="connsiteY0" fmla="*/ 0 h 1863162"/>
              <a:gd name="connsiteX1" fmla="*/ 1678329 w 1909823"/>
              <a:gd name="connsiteY1" fmla="*/ 254643 h 1863162"/>
              <a:gd name="connsiteX2" fmla="*/ 1909823 w 1909823"/>
              <a:gd name="connsiteY2" fmla="*/ 1863162 h 1863162"/>
              <a:gd name="connsiteX3" fmla="*/ 127321 w 1909823"/>
              <a:gd name="connsiteY3" fmla="*/ 1620094 h 1863162"/>
              <a:gd name="connsiteX4" fmla="*/ 0 w 1909823"/>
              <a:gd name="connsiteY4" fmla="*/ 0 h 1863162"/>
              <a:gd name="connsiteX0" fmla="*/ 0 w 1909823"/>
              <a:gd name="connsiteY0" fmla="*/ 0 h 1863162"/>
              <a:gd name="connsiteX1" fmla="*/ 1678329 w 1909823"/>
              <a:gd name="connsiteY1" fmla="*/ 254643 h 1863162"/>
              <a:gd name="connsiteX2" fmla="*/ 1909823 w 1909823"/>
              <a:gd name="connsiteY2" fmla="*/ 1863162 h 1863162"/>
              <a:gd name="connsiteX3" fmla="*/ 0 w 1909823"/>
              <a:gd name="connsiteY3" fmla="*/ 1458048 h 1863162"/>
              <a:gd name="connsiteX4" fmla="*/ 0 w 1909823"/>
              <a:gd name="connsiteY4" fmla="*/ 0 h 1863162"/>
              <a:gd name="connsiteX0" fmla="*/ 0 w 1909823"/>
              <a:gd name="connsiteY0" fmla="*/ 0 h 1863162"/>
              <a:gd name="connsiteX1" fmla="*/ 1678329 w 1909823"/>
              <a:gd name="connsiteY1" fmla="*/ 254643 h 1863162"/>
              <a:gd name="connsiteX2" fmla="*/ 1909823 w 1909823"/>
              <a:gd name="connsiteY2" fmla="*/ 1863162 h 1863162"/>
              <a:gd name="connsiteX3" fmla="*/ 0 w 1909823"/>
              <a:gd name="connsiteY3" fmla="*/ 1458048 h 1863162"/>
              <a:gd name="connsiteX4" fmla="*/ 0 w 1909823"/>
              <a:gd name="connsiteY4" fmla="*/ 0 h 1863162"/>
              <a:gd name="connsiteX0" fmla="*/ 0 w 1909823"/>
              <a:gd name="connsiteY0" fmla="*/ 0 h 1863162"/>
              <a:gd name="connsiteX1" fmla="*/ 1678329 w 1909823"/>
              <a:gd name="connsiteY1" fmla="*/ 254643 h 1863162"/>
              <a:gd name="connsiteX2" fmla="*/ 1909823 w 1909823"/>
              <a:gd name="connsiteY2" fmla="*/ 1863162 h 1863162"/>
              <a:gd name="connsiteX3" fmla="*/ 0 w 1909823"/>
              <a:gd name="connsiteY3" fmla="*/ 1458048 h 1863162"/>
              <a:gd name="connsiteX4" fmla="*/ 0 w 1909823"/>
              <a:gd name="connsiteY4" fmla="*/ 0 h 1863162"/>
              <a:gd name="connsiteX0" fmla="*/ 0 w 1909823"/>
              <a:gd name="connsiteY0" fmla="*/ 0 h 1666393"/>
              <a:gd name="connsiteX1" fmla="*/ 1678329 w 1909823"/>
              <a:gd name="connsiteY1" fmla="*/ 57874 h 1666393"/>
              <a:gd name="connsiteX2" fmla="*/ 1909823 w 1909823"/>
              <a:gd name="connsiteY2" fmla="*/ 1666393 h 1666393"/>
              <a:gd name="connsiteX3" fmla="*/ 0 w 1909823"/>
              <a:gd name="connsiteY3" fmla="*/ 1261279 h 1666393"/>
              <a:gd name="connsiteX4" fmla="*/ 0 w 1909823"/>
              <a:gd name="connsiteY4" fmla="*/ 0 h 1666393"/>
              <a:gd name="connsiteX0" fmla="*/ 0 w 1944547"/>
              <a:gd name="connsiteY0" fmla="*/ 0 h 1816864"/>
              <a:gd name="connsiteX1" fmla="*/ 1713053 w 1944547"/>
              <a:gd name="connsiteY1" fmla="*/ 208345 h 1816864"/>
              <a:gd name="connsiteX2" fmla="*/ 1944547 w 1944547"/>
              <a:gd name="connsiteY2" fmla="*/ 1816864 h 1816864"/>
              <a:gd name="connsiteX3" fmla="*/ 34724 w 1944547"/>
              <a:gd name="connsiteY3" fmla="*/ 1411750 h 1816864"/>
              <a:gd name="connsiteX4" fmla="*/ 0 w 1944547"/>
              <a:gd name="connsiteY4" fmla="*/ 0 h 1816864"/>
              <a:gd name="connsiteX0" fmla="*/ 0 w 1944547"/>
              <a:gd name="connsiteY0" fmla="*/ 0 h 1816864"/>
              <a:gd name="connsiteX1" fmla="*/ 1713053 w 1944547"/>
              <a:gd name="connsiteY1" fmla="*/ 208345 h 1816864"/>
              <a:gd name="connsiteX2" fmla="*/ 1944547 w 1944547"/>
              <a:gd name="connsiteY2" fmla="*/ 1816864 h 1816864"/>
              <a:gd name="connsiteX3" fmla="*/ 34724 w 1944547"/>
              <a:gd name="connsiteY3" fmla="*/ 1411750 h 1816864"/>
              <a:gd name="connsiteX4" fmla="*/ 0 w 1944547"/>
              <a:gd name="connsiteY4" fmla="*/ 0 h 1816864"/>
              <a:gd name="connsiteX0" fmla="*/ 0 w 1944547"/>
              <a:gd name="connsiteY0" fmla="*/ 0 h 1816864"/>
              <a:gd name="connsiteX1" fmla="*/ 1713053 w 1944547"/>
              <a:gd name="connsiteY1" fmla="*/ 208345 h 1816864"/>
              <a:gd name="connsiteX2" fmla="*/ 1944547 w 1944547"/>
              <a:gd name="connsiteY2" fmla="*/ 1816864 h 1816864"/>
              <a:gd name="connsiteX3" fmla="*/ 34724 w 1944547"/>
              <a:gd name="connsiteY3" fmla="*/ 1411750 h 1816864"/>
              <a:gd name="connsiteX4" fmla="*/ 0 w 1944547"/>
              <a:gd name="connsiteY4" fmla="*/ 0 h 1816864"/>
              <a:gd name="connsiteX0" fmla="*/ 0 w 1944547"/>
              <a:gd name="connsiteY0" fmla="*/ 0 h 1851588"/>
              <a:gd name="connsiteX1" fmla="*/ 1713053 w 1944547"/>
              <a:gd name="connsiteY1" fmla="*/ 243069 h 1851588"/>
              <a:gd name="connsiteX2" fmla="*/ 1944547 w 1944547"/>
              <a:gd name="connsiteY2" fmla="*/ 1851588 h 1851588"/>
              <a:gd name="connsiteX3" fmla="*/ 34724 w 1944547"/>
              <a:gd name="connsiteY3" fmla="*/ 1446474 h 1851588"/>
              <a:gd name="connsiteX4" fmla="*/ 0 w 1944547"/>
              <a:gd name="connsiteY4" fmla="*/ 0 h 1851588"/>
              <a:gd name="connsiteX0" fmla="*/ 0 w 1944547"/>
              <a:gd name="connsiteY0" fmla="*/ 0 h 1851588"/>
              <a:gd name="connsiteX1" fmla="*/ 1713053 w 1944547"/>
              <a:gd name="connsiteY1" fmla="*/ 196770 h 1851588"/>
              <a:gd name="connsiteX2" fmla="*/ 1944547 w 1944547"/>
              <a:gd name="connsiteY2" fmla="*/ 1851588 h 1851588"/>
              <a:gd name="connsiteX3" fmla="*/ 34724 w 1944547"/>
              <a:gd name="connsiteY3" fmla="*/ 1446474 h 1851588"/>
              <a:gd name="connsiteX4" fmla="*/ 0 w 1944547"/>
              <a:gd name="connsiteY4" fmla="*/ 0 h 1851588"/>
              <a:gd name="connsiteX0" fmla="*/ 0 w 1944547"/>
              <a:gd name="connsiteY0" fmla="*/ 0 h 1851588"/>
              <a:gd name="connsiteX1" fmla="*/ 1713053 w 1944547"/>
              <a:gd name="connsiteY1" fmla="*/ 196770 h 1851588"/>
              <a:gd name="connsiteX2" fmla="*/ 1944547 w 1944547"/>
              <a:gd name="connsiteY2" fmla="*/ 1851588 h 1851588"/>
              <a:gd name="connsiteX3" fmla="*/ 34724 w 1944547"/>
              <a:gd name="connsiteY3" fmla="*/ 1446474 h 1851588"/>
              <a:gd name="connsiteX4" fmla="*/ 0 w 1944547"/>
              <a:gd name="connsiteY4" fmla="*/ 0 h 1851588"/>
              <a:gd name="connsiteX0" fmla="*/ 0 w 1944547"/>
              <a:gd name="connsiteY0" fmla="*/ 0 h 1851588"/>
              <a:gd name="connsiteX1" fmla="*/ 1713053 w 1944547"/>
              <a:gd name="connsiteY1" fmla="*/ 196770 h 1851588"/>
              <a:gd name="connsiteX2" fmla="*/ 1944547 w 1944547"/>
              <a:gd name="connsiteY2" fmla="*/ 1851588 h 1851588"/>
              <a:gd name="connsiteX3" fmla="*/ 34724 w 1944547"/>
              <a:gd name="connsiteY3" fmla="*/ 1446474 h 1851588"/>
              <a:gd name="connsiteX4" fmla="*/ 0 w 1944547"/>
              <a:gd name="connsiteY4" fmla="*/ 0 h 1851588"/>
              <a:gd name="connsiteX0" fmla="*/ 0 w 1944547"/>
              <a:gd name="connsiteY0" fmla="*/ 0 h 1851588"/>
              <a:gd name="connsiteX1" fmla="*/ 1713053 w 1944547"/>
              <a:gd name="connsiteY1" fmla="*/ 196770 h 1851588"/>
              <a:gd name="connsiteX2" fmla="*/ 1944547 w 1944547"/>
              <a:gd name="connsiteY2" fmla="*/ 1851588 h 1851588"/>
              <a:gd name="connsiteX3" fmla="*/ 34724 w 1944547"/>
              <a:gd name="connsiteY3" fmla="*/ 1446474 h 1851588"/>
              <a:gd name="connsiteX4" fmla="*/ 0 w 1944547"/>
              <a:gd name="connsiteY4" fmla="*/ 0 h 1851588"/>
              <a:gd name="connsiteX0" fmla="*/ 0 w 1898249"/>
              <a:gd name="connsiteY0" fmla="*/ 0 h 1851588"/>
              <a:gd name="connsiteX1" fmla="*/ 1713053 w 1898249"/>
              <a:gd name="connsiteY1" fmla="*/ 196770 h 1851588"/>
              <a:gd name="connsiteX2" fmla="*/ 1898249 w 1898249"/>
              <a:gd name="connsiteY2" fmla="*/ 1851588 h 1851588"/>
              <a:gd name="connsiteX3" fmla="*/ 34724 w 1898249"/>
              <a:gd name="connsiteY3" fmla="*/ 1446474 h 1851588"/>
              <a:gd name="connsiteX4" fmla="*/ 0 w 1898249"/>
              <a:gd name="connsiteY4" fmla="*/ 0 h 185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8249" h="1851588">
                <a:moveTo>
                  <a:pt x="0" y="0"/>
                </a:moveTo>
                <a:cubicBezTo>
                  <a:pt x="582593" y="142754"/>
                  <a:pt x="1130460" y="169763"/>
                  <a:pt x="1713053" y="196770"/>
                </a:cubicBezTo>
                <a:lnTo>
                  <a:pt x="1898249" y="1851588"/>
                </a:lnTo>
                <a:cubicBezTo>
                  <a:pt x="1261641" y="1716550"/>
                  <a:pt x="567159" y="1859304"/>
                  <a:pt x="34724" y="1446474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rgbClr val="FFFFFF"/>
              </a:gs>
              <a:gs pos="100000">
                <a:srgbClr val="A0AFCC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841707-A6A3-0E9B-C3AB-C25AAFCEA2C2}"/>
              </a:ext>
            </a:extLst>
          </p:cNvPr>
          <p:cNvSpPr/>
          <p:nvPr/>
        </p:nvSpPr>
        <p:spPr>
          <a:xfrm>
            <a:off x="11493661" y="1921398"/>
            <a:ext cx="3402957" cy="1697209"/>
          </a:xfrm>
          <a:custGeom>
            <a:avLst/>
            <a:gdLst>
              <a:gd name="connsiteX0" fmla="*/ 0 w 3345083"/>
              <a:gd name="connsiteY0" fmla="*/ 0 h 1620456"/>
              <a:gd name="connsiteX1" fmla="*/ 3345083 w 3345083"/>
              <a:gd name="connsiteY1" fmla="*/ 0 h 1620456"/>
              <a:gd name="connsiteX2" fmla="*/ 3345083 w 3345083"/>
              <a:gd name="connsiteY2" fmla="*/ 1620456 h 1620456"/>
              <a:gd name="connsiteX3" fmla="*/ 0 w 3345083"/>
              <a:gd name="connsiteY3" fmla="*/ 1620456 h 1620456"/>
              <a:gd name="connsiteX4" fmla="*/ 0 w 3345083"/>
              <a:gd name="connsiteY4" fmla="*/ 0 h 1620456"/>
              <a:gd name="connsiteX0" fmla="*/ 0 w 3402957"/>
              <a:gd name="connsiteY0" fmla="*/ 11574 h 1632030"/>
              <a:gd name="connsiteX1" fmla="*/ 3402957 w 3402957"/>
              <a:gd name="connsiteY1" fmla="*/ 0 h 1632030"/>
              <a:gd name="connsiteX2" fmla="*/ 3345083 w 3402957"/>
              <a:gd name="connsiteY2" fmla="*/ 1632030 h 1632030"/>
              <a:gd name="connsiteX3" fmla="*/ 0 w 3402957"/>
              <a:gd name="connsiteY3" fmla="*/ 1632030 h 1632030"/>
              <a:gd name="connsiteX4" fmla="*/ 0 w 3402957"/>
              <a:gd name="connsiteY4" fmla="*/ 11574 h 1632030"/>
              <a:gd name="connsiteX0" fmla="*/ 0 w 3402957"/>
              <a:gd name="connsiteY0" fmla="*/ 11574 h 1632030"/>
              <a:gd name="connsiteX1" fmla="*/ 3402957 w 3402957"/>
              <a:gd name="connsiteY1" fmla="*/ 0 h 1632030"/>
              <a:gd name="connsiteX2" fmla="*/ 3345083 w 3402957"/>
              <a:gd name="connsiteY2" fmla="*/ 1632030 h 1632030"/>
              <a:gd name="connsiteX3" fmla="*/ 243069 w 3402957"/>
              <a:gd name="connsiteY3" fmla="*/ 1608880 h 1632030"/>
              <a:gd name="connsiteX4" fmla="*/ 0 w 3402957"/>
              <a:gd name="connsiteY4" fmla="*/ 11574 h 1632030"/>
              <a:gd name="connsiteX0" fmla="*/ 0 w 3402957"/>
              <a:gd name="connsiteY0" fmla="*/ 11574 h 1632030"/>
              <a:gd name="connsiteX1" fmla="*/ 3402957 w 3402957"/>
              <a:gd name="connsiteY1" fmla="*/ 0 h 1632030"/>
              <a:gd name="connsiteX2" fmla="*/ 3345083 w 3402957"/>
              <a:gd name="connsiteY2" fmla="*/ 1632030 h 1632030"/>
              <a:gd name="connsiteX3" fmla="*/ 555585 w 3402957"/>
              <a:gd name="connsiteY3" fmla="*/ 1516283 h 1632030"/>
              <a:gd name="connsiteX4" fmla="*/ 0 w 3402957"/>
              <a:gd name="connsiteY4" fmla="*/ 11574 h 1632030"/>
              <a:gd name="connsiteX0" fmla="*/ 0 w 3402957"/>
              <a:gd name="connsiteY0" fmla="*/ 11574 h 1666754"/>
              <a:gd name="connsiteX1" fmla="*/ 3402957 w 3402957"/>
              <a:gd name="connsiteY1" fmla="*/ 0 h 1666754"/>
              <a:gd name="connsiteX2" fmla="*/ 3345083 w 3402957"/>
              <a:gd name="connsiteY2" fmla="*/ 1632030 h 1666754"/>
              <a:gd name="connsiteX3" fmla="*/ 266218 w 3402957"/>
              <a:gd name="connsiteY3" fmla="*/ 1666754 h 1666754"/>
              <a:gd name="connsiteX4" fmla="*/ 0 w 3402957"/>
              <a:gd name="connsiteY4" fmla="*/ 11574 h 1666754"/>
              <a:gd name="connsiteX0" fmla="*/ 0 w 3402957"/>
              <a:gd name="connsiteY0" fmla="*/ 11574 h 1632030"/>
              <a:gd name="connsiteX1" fmla="*/ 3402957 w 3402957"/>
              <a:gd name="connsiteY1" fmla="*/ 0 h 1632030"/>
              <a:gd name="connsiteX2" fmla="*/ 3345083 w 3402957"/>
              <a:gd name="connsiteY2" fmla="*/ 1632030 h 1632030"/>
              <a:gd name="connsiteX3" fmla="*/ 243069 w 3402957"/>
              <a:gd name="connsiteY3" fmla="*/ 1620455 h 1632030"/>
              <a:gd name="connsiteX4" fmla="*/ 0 w 3402957"/>
              <a:gd name="connsiteY4" fmla="*/ 11574 h 1632030"/>
              <a:gd name="connsiteX0" fmla="*/ 0 w 3402957"/>
              <a:gd name="connsiteY0" fmla="*/ 11574 h 1632030"/>
              <a:gd name="connsiteX1" fmla="*/ 3402957 w 3402957"/>
              <a:gd name="connsiteY1" fmla="*/ 0 h 1632030"/>
              <a:gd name="connsiteX2" fmla="*/ 3345083 w 3402957"/>
              <a:gd name="connsiteY2" fmla="*/ 1632030 h 1632030"/>
              <a:gd name="connsiteX3" fmla="*/ 196770 w 3402957"/>
              <a:gd name="connsiteY3" fmla="*/ 1632029 h 1632030"/>
              <a:gd name="connsiteX4" fmla="*/ 0 w 3402957"/>
              <a:gd name="connsiteY4" fmla="*/ 11574 h 1632030"/>
              <a:gd name="connsiteX0" fmla="*/ 0 w 3402957"/>
              <a:gd name="connsiteY0" fmla="*/ 11574 h 1632030"/>
              <a:gd name="connsiteX1" fmla="*/ 3402957 w 3402957"/>
              <a:gd name="connsiteY1" fmla="*/ 0 h 1632030"/>
              <a:gd name="connsiteX2" fmla="*/ 3345083 w 3402957"/>
              <a:gd name="connsiteY2" fmla="*/ 1632030 h 1632030"/>
              <a:gd name="connsiteX3" fmla="*/ 196770 w 3402957"/>
              <a:gd name="connsiteY3" fmla="*/ 1632029 h 1632030"/>
              <a:gd name="connsiteX4" fmla="*/ 0 w 3402957"/>
              <a:gd name="connsiteY4" fmla="*/ 11574 h 1632030"/>
              <a:gd name="connsiteX0" fmla="*/ 0 w 3402957"/>
              <a:gd name="connsiteY0" fmla="*/ 11574 h 1632030"/>
              <a:gd name="connsiteX1" fmla="*/ 3402957 w 3402957"/>
              <a:gd name="connsiteY1" fmla="*/ 0 h 1632030"/>
              <a:gd name="connsiteX2" fmla="*/ 3345083 w 3402957"/>
              <a:gd name="connsiteY2" fmla="*/ 1632030 h 1632030"/>
              <a:gd name="connsiteX3" fmla="*/ 196770 w 3402957"/>
              <a:gd name="connsiteY3" fmla="*/ 1632029 h 1632030"/>
              <a:gd name="connsiteX4" fmla="*/ 0 w 3402957"/>
              <a:gd name="connsiteY4" fmla="*/ 11574 h 1632030"/>
              <a:gd name="connsiteX0" fmla="*/ 0 w 3402957"/>
              <a:gd name="connsiteY0" fmla="*/ 11574 h 1632030"/>
              <a:gd name="connsiteX1" fmla="*/ 3402957 w 3402957"/>
              <a:gd name="connsiteY1" fmla="*/ 0 h 1632030"/>
              <a:gd name="connsiteX2" fmla="*/ 3345083 w 3402957"/>
              <a:gd name="connsiteY2" fmla="*/ 1632030 h 1632030"/>
              <a:gd name="connsiteX3" fmla="*/ 196770 w 3402957"/>
              <a:gd name="connsiteY3" fmla="*/ 1632029 h 1632030"/>
              <a:gd name="connsiteX4" fmla="*/ 0 w 3402957"/>
              <a:gd name="connsiteY4" fmla="*/ 11574 h 1632030"/>
              <a:gd name="connsiteX0" fmla="*/ 0 w 3402957"/>
              <a:gd name="connsiteY0" fmla="*/ 11574 h 1632030"/>
              <a:gd name="connsiteX1" fmla="*/ 3402957 w 3402957"/>
              <a:gd name="connsiteY1" fmla="*/ 0 h 1632030"/>
              <a:gd name="connsiteX2" fmla="*/ 3345083 w 3402957"/>
              <a:gd name="connsiteY2" fmla="*/ 1632030 h 1632030"/>
              <a:gd name="connsiteX3" fmla="*/ 196770 w 3402957"/>
              <a:gd name="connsiteY3" fmla="*/ 1632029 h 1632030"/>
              <a:gd name="connsiteX4" fmla="*/ 0 w 3402957"/>
              <a:gd name="connsiteY4" fmla="*/ 11574 h 1632030"/>
              <a:gd name="connsiteX0" fmla="*/ 0 w 3402957"/>
              <a:gd name="connsiteY0" fmla="*/ 11574 h 1632030"/>
              <a:gd name="connsiteX1" fmla="*/ 3402957 w 3402957"/>
              <a:gd name="connsiteY1" fmla="*/ 0 h 1632030"/>
              <a:gd name="connsiteX2" fmla="*/ 3345083 w 3402957"/>
              <a:gd name="connsiteY2" fmla="*/ 1632030 h 1632030"/>
              <a:gd name="connsiteX3" fmla="*/ 196770 w 3402957"/>
              <a:gd name="connsiteY3" fmla="*/ 1632029 h 1632030"/>
              <a:gd name="connsiteX4" fmla="*/ 0 w 3402957"/>
              <a:gd name="connsiteY4" fmla="*/ 11574 h 1632030"/>
              <a:gd name="connsiteX0" fmla="*/ 0 w 3402957"/>
              <a:gd name="connsiteY0" fmla="*/ 11574 h 1673183"/>
              <a:gd name="connsiteX1" fmla="*/ 3402957 w 3402957"/>
              <a:gd name="connsiteY1" fmla="*/ 0 h 1673183"/>
              <a:gd name="connsiteX2" fmla="*/ 3345083 w 3402957"/>
              <a:gd name="connsiteY2" fmla="*/ 1632030 h 1673183"/>
              <a:gd name="connsiteX3" fmla="*/ 196770 w 3402957"/>
              <a:gd name="connsiteY3" fmla="*/ 1632029 h 1673183"/>
              <a:gd name="connsiteX4" fmla="*/ 0 w 3402957"/>
              <a:gd name="connsiteY4" fmla="*/ 11574 h 1673183"/>
              <a:gd name="connsiteX0" fmla="*/ 0 w 3402957"/>
              <a:gd name="connsiteY0" fmla="*/ 11574 h 1697209"/>
              <a:gd name="connsiteX1" fmla="*/ 3402957 w 3402957"/>
              <a:gd name="connsiteY1" fmla="*/ 0 h 1697209"/>
              <a:gd name="connsiteX2" fmla="*/ 3345083 w 3402957"/>
              <a:gd name="connsiteY2" fmla="*/ 1632030 h 1697209"/>
              <a:gd name="connsiteX3" fmla="*/ 196770 w 3402957"/>
              <a:gd name="connsiteY3" fmla="*/ 1632029 h 1697209"/>
              <a:gd name="connsiteX4" fmla="*/ 0 w 3402957"/>
              <a:gd name="connsiteY4" fmla="*/ 11574 h 169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2957" h="1697209">
                <a:moveTo>
                  <a:pt x="0" y="11574"/>
                </a:moveTo>
                <a:cubicBezTo>
                  <a:pt x="1134319" y="77165"/>
                  <a:pt x="2141317" y="142754"/>
                  <a:pt x="3402957" y="0"/>
                </a:cubicBezTo>
                <a:lnTo>
                  <a:pt x="3345083" y="1632030"/>
                </a:lnTo>
                <a:cubicBezTo>
                  <a:pt x="2295645" y="1713053"/>
                  <a:pt x="1246208" y="1724627"/>
                  <a:pt x="196770" y="1632029"/>
                </a:cubicBezTo>
                <a:lnTo>
                  <a:pt x="0" y="11574"/>
                </a:lnTo>
                <a:close/>
              </a:path>
            </a:pathLst>
          </a:custGeom>
          <a:gradFill>
            <a:gsLst>
              <a:gs pos="100000">
                <a:srgbClr val="768CB2"/>
              </a:gs>
              <a:gs pos="0">
                <a:srgbClr val="A0AFCC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78C46F-C04C-2FB2-E35D-F3991758B319}"/>
              </a:ext>
            </a:extLst>
          </p:cNvPr>
          <p:cNvSpPr/>
          <p:nvPr/>
        </p:nvSpPr>
        <p:spPr>
          <a:xfrm>
            <a:off x="14850318" y="1678329"/>
            <a:ext cx="1632031" cy="1886312"/>
          </a:xfrm>
          <a:custGeom>
            <a:avLst/>
            <a:gdLst>
              <a:gd name="connsiteX0" fmla="*/ 0 w 1666755"/>
              <a:gd name="connsiteY0" fmla="*/ 0 h 1643243"/>
              <a:gd name="connsiteX1" fmla="*/ 1666755 w 1666755"/>
              <a:gd name="connsiteY1" fmla="*/ 0 h 1643243"/>
              <a:gd name="connsiteX2" fmla="*/ 1666755 w 1666755"/>
              <a:gd name="connsiteY2" fmla="*/ 1643243 h 1643243"/>
              <a:gd name="connsiteX3" fmla="*/ 0 w 1666755"/>
              <a:gd name="connsiteY3" fmla="*/ 1643243 h 1643243"/>
              <a:gd name="connsiteX4" fmla="*/ 0 w 1666755"/>
              <a:gd name="connsiteY4" fmla="*/ 0 h 1643243"/>
              <a:gd name="connsiteX0" fmla="*/ 46299 w 1713054"/>
              <a:gd name="connsiteY0" fmla="*/ 0 h 1643243"/>
              <a:gd name="connsiteX1" fmla="*/ 1713054 w 1713054"/>
              <a:gd name="connsiteY1" fmla="*/ 0 h 1643243"/>
              <a:gd name="connsiteX2" fmla="*/ 1713054 w 1713054"/>
              <a:gd name="connsiteY2" fmla="*/ 1643243 h 1643243"/>
              <a:gd name="connsiteX3" fmla="*/ 0 w 1713054"/>
              <a:gd name="connsiteY3" fmla="*/ 1643243 h 1643243"/>
              <a:gd name="connsiteX4" fmla="*/ 46299 w 1713054"/>
              <a:gd name="connsiteY4" fmla="*/ 0 h 1643243"/>
              <a:gd name="connsiteX0" fmla="*/ 46299 w 1713054"/>
              <a:gd name="connsiteY0" fmla="*/ 208344 h 1851587"/>
              <a:gd name="connsiteX1" fmla="*/ 1620457 w 1713054"/>
              <a:gd name="connsiteY1" fmla="*/ 0 h 1851587"/>
              <a:gd name="connsiteX2" fmla="*/ 1713054 w 1713054"/>
              <a:gd name="connsiteY2" fmla="*/ 1851587 h 1851587"/>
              <a:gd name="connsiteX3" fmla="*/ 0 w 1713054"/>
              <a:gd name="connsiteY3" fmla="*/ 1851587 h 1851587"/>
              <a:gd name="connsiteX4" fmla="*/ 46299 w 1713054"/>
              <a:gd name="connsiteY4" fmla="*/ 208344 h 1851587"/>
              <a:gd name="connsiteX0" fmla="*/ 46299 w 1713054"/>
              <a:gd name="connsiteY0" fmla="*/ 208344 h 1851587"/>
              <a:gd name="connsiteX1" fmla="*/ 1620457 w 1713054"/>
              <a:gd name="connsiteY1" fmla="*/ 0 h 1851587"/>
              <a:gd name="connsiteX2" fmla="*/ 1713054 w 1713054"/>
              <a:gd name="connsiteY2" fmla="*/ 1851587 h 1851587"/>
              <a:gd name="connsiteX3" fmla="*/ 0 w 1713054"/>
              <a:gd name="connsiteY3" fmla="*/ 1851587 h 1851587"/>
              <a:gd name="connsiteX4" fmla="*/ 46299 w 1713054"/>
              <a:gd name="connsiteY4" fmla="*/ 208344 h 1851587"/>
              <a:gd name="connsiteX0" fmla="*/ 46299 w 1620457"/>
              <a:gd name="connsiteY0" fmla="*/ 208344 h 1851587"/>
              <a:gd name="connsiteX1" fmla="*/ 1620457 w 1620457"/>
              <a:gd name="connsiteY1" fmla="*/ 0 h 1851587"/>
              <a:gd name="connsiteX2" fmla="*/ 1435261 w 1620457"/>
              <a:gd name="connsiteY2" fmla="*/ 1631668 h 1851587"/>
              <a:gd name="connsiteX3" fmla="*/ 0 w 1620457"/>
              <a:gd name="connsiteY3" fmla="*/ 1851587 h 1851587"/>
              <a:gd name="connsiteX4" fmla="*/ 46299 w 1620457"/>
              <a:gd name="connsiteY4" fmla="*/ 208344 h 1851587"/>
              <a:gd name="connsiteX0" fmla="*/ 46299 w 1620457"/>
              <a:gd name="connsiteY0" fmla="*/ 208344 h 1851587"/>
              <a:gd name="connsiteX1" fmla="*/ 1620457 w 1620457"/>
              <a:gd name="connsiteY1" fmla="*/ 0 h 1851587"/>
              <a:gd name="connsiteX2" fmla="*/ 1377388 w 1620457"/>
              <a:gd name="connsiteY2" fmla="*/ 1539070 h 1851587"/>
              <a:gd name="connsiteX3" fmla="*/ 0 w 1620457"/>
              <a:gd name="connsiteY3" fmla="*/ 1851587 h 1851587"/>
              <a:gd name="connsiteX4" fmla="*/ 46299 w 1620457"/>
              <a:gd name="connsiteY4" fmla="*/ 208344 h 1851587"/>
              <a:gd name="connsiteX0" fmla="*/ 46299 w 1620457"/>
              <a:gd name="connsiteY0" fmla="*/ 208344 h 1851587"/>
              <a:gd name="connsiteX1" fmla="*/ 1620457 w 1620457"/>
              <a:gd name="connsiteY1" fmla="*/ 0 h 1851587"/>
              <a:gd name="connsiteX2" fmla="*/ 1412112 w 1620457"/>
              <a:gd name="connsiteY2" fmla="*/ 1608518 h 1851587"/>
              <a:gd name="connsiteX3" fmla="*/ 0 w 1620457"/>
              <a:gd name="connsiteY3" fmla="*/ 1851587 h 1851587"/>
              <a:gd name="connsiteX4" fmla="*/ 46299 w 1620457"/>
              <a:gd name="connsiteY4" fmla="*/ 208344 h 1851587"/>
              <a:gd name="connsiteX0" fmla="*/ 46299 w 1527859"/>
              <a:gd name="connsiteY0" fmla="*/ 196770 h 1840013"/>
              <a:gd name="connsiteX1" fmla="*/ 1527859 w 1527859"/>
              <a:gd name="connsiteY1" fmla="*/ 0 h 1840013"/>
              <a:gd name="connsiteX2" fmla="*/ 1412112 w 1527859"/>
              <a:gd name="connsiteY2" fmla="*/ 1596944 h 1840013"/>
              <a:gd name="connsiteX3" fmla="*/ 0 w 1527859"/>
              <a:gd name="connsiteY3" fmla="*/ 1840013 h 1840013"/>
              <a:gd name="connsiteX4" fmla="*/ 46299 w 1527859"/>
              <a:gd name="connsiteY4" fmla="*/ 196770 h 1840013"/>
              <a:gd name="connsiteX0" fmla="*/ 46299 w 1527859"/>
              <a:gd name="connsiteY0" fmla="*/ 196770 h 1840013"/>
              <a:gd name="connsiteX1" fmla="*/ 1527859 w 1527859"/>
              <a:gd name="connsiteY1" fmla="*/ 0 h 1840013"/>
              <a:gd name="connsiteX2" fmla="*/ 1412112 w 1527859"/>
              <a:gd name="connsiteY2" fmla="*/ 1596944 h 1840013"/>
              <a:gd name="connsiteX3" fmla="*/ 0 w 1527859"/>
              <a:gd name="connsiteY3" fmla="*/ 1840013 h 1840013"/>
              <a:gd name="connsiteX4" fmla="*/ 46299 w 1527859"/>
              <a:gd name="connsiteY4" fmla="*/ 196770 h 1840013"/>
              <a:gd name="connsiteX0" fmla="*/ 46299 w 1527859"/>
              <a:gd name="connsiteY0" fmla="*/ 196770 h 1840013"/>
              <a:gd name="connsiteX1" fmla="*/ 1527859 w 1527859"/>
              <a:gd name="connsiteY1" fmla="*/ 0 h 1840013"/>
              <a:gd name="connsiteX2" fmla="*/ 1412112 w 1527859"/>
              <a:gd name="connsiteY2" fmla="*/ 1596944 h 1840013"/>
              <a:gd name="connsiteX3" fmla="*/ 0 w 1527859"/>
              <a:gd name="connsiteY3" fmla="*/ 1840013 h 1840013"/>
              <a:gd name="connsiteX4" fmla="*/ 46299 w 1527859"/>
              <a:gd name="connsiteY4" fmla="*/ 196770 h 1840013"/>
              <a:gd name="connsiteX0" fmla="*/ 46299 w 1527859"/>
              <a:gd name="connsiteY0" fmla="*/ 196770 h 1840013"/>
              <a:gd name="connsiteX1" fmla="*/ 1527859 w 1527859"/>
              <a:gd name="connsiteY1" fmla="*/ 0 h 1840013"/>
              <a:gd name="connsiteX2" fmla="*/ 1412112 w 1527859"/>
              <a:gd name="connsiteY2" fmla="*/ 1596944 h 1840013"/>
              <a:gd name="connsiteX3" fmla="*/ 0 w 1527859"/>
              <a:gd name="connsiteY3" fmla="*/ 1840013 h 1840013"/>
              <a:gd name="connsiteX4" fmla="*/ 46299 w 1527859"/>
              <a:gd name="connsiteY4" fmla="*/ 196770 h 1840013"/>
              <a:gd name="connsiteX0" fmla="*/ 46299 w 1527859"/>
              <a:gd name="connsiteY0" fmla="*/ 196770 h 1840013"/>
              <a:gd name="connsiteX1" fmla="*/ 1527859 w 1527859"/>
              <a:gd name="connsiteY1" fmla="*/ 0 h 1840013"/>
              <a:gd name="connsiteX2" fmla="*/ 1412112 w 1527859"/>
              <a:gd name="connsiteY2" fmla="*/ 1596944 h 1840013"/>
              <a:gd name="connsiteX3" fmla="*/ 0 w 1527859"/>
              <a:gd name="connsiteY3" fmla="*/ 1840013 h 1840013"/>
              <a:gd name="connsiteX4" fmla="*/ 46299 w 1527859"/>
              <a:gd name="connsiteY4" fmla="*/ 196770 h 1840013"/>
              <a:gd name="connsiteX0" fmla="*/ 46299 w 1527859"/>
              <a:gd name="connsiteY0" fmla="*/ 196770 h 1840013"/>
              <a:gd name="connsiteX1" fmla="*/ 1527859 w 1527859"/>
              <a:gd name="connsiteY1" fmla="*/ 0 h 1840013"/>
              <a:gd name="connsiteX2" fmla="*/ 1412112 w 1527859"/>
              <a:gd name="connsiteY2" fmla="*/ 1596944 h 1840013"/>
              <a:gd name="connsiteX3" fmla="*/ 0 w 1527859"/>
              <a:gd name="connsiteY3" fmla="*/ 1840013 h 1840013"/>
              <a:gd name="connsiteX4" fmla="*/ 46299 w 1527859"/>
              <a:gd name="connsiteY4" fmla="*/ 196770 h 1840013"/>
              <a:gd name="connsiteX0" fmla="*/ 46299 w 1527859"/>
              <a:gd name="connsiteY0" fmla="*/ 243069 h 1886312"/>
              <a:gd name="connsiteX1" fmla="*/ 1527859 w 1527859"/>
              <a:gd name="connsiteY1" fmla="*/ 0 h 1886312"/>
              <a:gd name="connsiteX2" fmla="*/ 1412112 w 1527859"/>
              <a:gd name="connsiteY2" fmla="*/ 1643243 h 1886312"/>
              <a:gd name="connsiteX3" fmla="*/ 0 w 1527859"/>
              <a:gd name="connsiteY3" fmla="*/ 1886312 h 1886312"/>
              <a:gd name="connsiteX4" fmla="*/ 46299 w 1527859"/>
              <a:gd name="connsiteY4" fmla="*/ 243069 h 1886312"/>
              <a:gd name="connsiteX0" fmla="*/ 46299 w 1527859"/>
              <a:gd name="connsiteY0" fmla="*/ 243069 h 1886312"/>
              <a:gd name="connsiteX1" fmla="*/ 1527859 w 1527859"/>
              <a:gd name="connsiteY1" fmla="*/ 0 h 1886312"/>
              <a:gd name="connsiteX2" fmla="*/ 1455455 w 1527859"/>
              <a:gd name="connsiteY2" fmla="*/ 1504347 h 1886312"/>
              <a:gd name="connsiteX3" fmla="*/ 0 w 1527859"/>
              <a:gd name="connsiteY3" fmla="*/ 1886312 h 1886312"/>
              <a:gd name="connsiteX4" fmla="*/ 46299 w 1527859"/>
              <a:gd name="connsiteY4" fmla="*/ 243069 h 1886312"/>
              <a:gd name="connsiteX0" fmla="*/ 46299 w 1527859"/>
              <a:gd name="connsiteY0" fmla="*/ 243069 h 1886312"/>
              <a:gd name="connsiteX1" fmla="*/ 1527859 w 1527859"/>
              <a:gd name="connsiteY1" fmla="*/ 0 h 1886312"/>
              <a:gd name="connsiteX2" fmla="*/ 1455455 w 1527859"/>
              <a:gd name="connsiteY2" fmla="*/ 1504347 h 1886312"/>
              <a:gd name="connsiteX3" fmla="*/ 0 w 1527859"/>
              <a:gd name="connsiteY3" fmla="*/ 1886312 h 1886312"/>
              <a:gd name="connsiteX4" fmla="*/ 46299 w 1527859"/>
              <a:gd name="connsiteY4" fmla="*/ 243069 h 188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7859" h="1886312">
                <a:moveTo>
                  <a:pt x="46299" y="243069"/>
                </a:moveTo>
                <a:cubicBezTo>
                  <a:pt x="540152" y="235352"/>
                  <a:pt x="1034006" y="181336"/>
                  <a:pt x="1527859" y="0"/>
                </a:cubicBezTo>
                <a:lnTo>
                  <a:pt x="1455455" y="1504347"/>
                </a:lnTo>
                <a:cubicBezTo>
                  <a:pt x="984751" y="1782140"/>
                  <a:pt x="470704" y="1886312"/>
                  <a:pt x="0" y="1886312"/>
                </a:cubicBezTo>
                <a:lnTo>
                  <a:pt x="46299" y="243069"/>
                </a:lnTo>
                <a:close/>
              </a:path>
            </a:pathLst>
          </a:custGeom>
          <a:gradFill>
            <a:gsLst>
              <a:gs pos="8000">
                <a:srgbClr val="768CB2"/>
              </a:gs>
              <a:gs pos="100000">
                <a:srgbClr val="FAFAFC"/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A8A7D0-440B-F975-9787-A477F3F56117}"/>
              </a:ext>
            </a:extLst>
          </p:cNvPr>
          <p:cNvSpPr/>
          <p:nvPr/>
        </p:nvSpPr>
        <p:spPr>
          <a:xfrm>
            <a:off x="16424476" y="1273215"/>
            <a:ext cx="613458" cy="1898249"/>
          </a:xfrm>
          <a:custGeom>
            <a:avLst/>
            <a:gdLst>
              <a:gd name="connsiteX0" fmla="*/ 0 w 648183"/>
              <a:gd name="connsiteY0" fmla="*/ 0 h 1446836"/>
              <a:gd name="connsiteX1" fmla="*/ 648183 w 648183"/>
              <a:gd name="connsiteY1" fmla="*/ 0 h 1446836"/>
              <a:gd name="connsiteX2" fmla="*/ 648183 w 648183"/>
              <a:gd name="connsiteY2" fmla="*/ 1446836 h 1446836"/>
              <a:gd name="connsiteX3" fmla="*/ 0 w 648183"/>
              <a:gd name="connsiteY3" fmla="*/ 1446836 h 1446836"/>
              <a:gd name="connsiteX4" fmla="*/ 0 w 648183"/>
              <a:gd name="connsiteY4" fmla="*/ 0 h 1446836"/>
              <a:gd name="connsiteX0" fmla="*/ 57873 w 706056"/>
              <a:gd name="connsiteY0" fmla="*/ 0 h 1493135"/>
              <a:gd name="connsiteX1" fmla="*/ 706056 w 706056"/>
              <a:gd name="connsiteY1" fmla="*/ 0 h 1493135"/>
              <a:gd name="connsiteX2" fmla="*/ 706056 w 706056"/>
              <a:gd name="connsiteY2" fmla="*/ 1446836 h 1493135"/>
              <a:gd name="connsiteX3" fmla="*/ 0 w 706056"/>
              <a:gd name="connsiteY3" fmla="*/ 1493135 h 1493135"/>
              <a:gd name="connsiteX4" fmla="*/ 57873 w 706056"/>
              <a:gd name="connsiteY4" fmla="*/ 0 h 1493135"/>
              <a:gd name="connsiteX0" fmla="*/ 57873 w 706056"/>
              <a:gd name="connsiteY0" fmla="*/ 0 h 1493135"/>
              <a:gd name="connsiteX1" fmla="*/ 706056 w 706056"/>
              <a:gd name="connsiteY1" fmla="*/ 0 h 1493135"/>
              <a:gd name="connsiteX2" fmla="*/ 555585 w 706056"/>
              <a:gd name="connsiteY2" fmla="*/ 972274 h 1493135"/>
              <a:gd name="connsiteX3" fmla="*/ 0 w 706056"/>
              <a:gd name="connsiteY3" fmla="*/ 1493135 h 1493135"/>
              <a:gd name="connsiteX4" fmla="*/ 57873 w 706056"/>
              <a:gd name="connsiteY4" fmla="*/ 0 h 1493135"/>
              <a:gd name="connsiteX0" fmla="*/ 57873 w 706056"/>
              <a:gd name="connsiteY0" fmla="*/ 0 h 1493135"/>
              <a:gd name="connsiteX1" fmla="*/ 706056 w 706056"/>
              <a:gd name="connsiteY1" fmla="*/ 0 h 1493135"/>
              <a:gd name="connsiteX2" fmla="*/ 544011 w 706056"/>
              <a:gd name="connsiteY2" fmla="*/ 405114 h 1493135"/>
              <a:gd name="connsiteX3" fmla="*/ 0 w 706056"/>
              <a:gd name="connsiteY3" fmla="*/ 1493135 h 1493135"/>
              <a:gd name="connsiteX4" fmla="*/ 57873 w 706056"/>
              <a:gd name="connsiteY4" fmla="*/ 0 h 1493135"/>
              <a:gd name="connsiteX0" fmla="*/ 57873 w 706056"/>
              <a:gd name="connsiteY0" fmla="*/ 0 h 1493135"/>
              <a:gd name="connsiteX1" fmla="*/ 706056 w 706056"/>
              <a:gd name="connsiteY1" fmla="*/ 0 h 1493135"/>
              <a:gd name="connsiteX2" fmla="*/ 520861 w 706056"/>
              <a:gd name="connsiteY2" fmla="*/ 486137 h 1493135"/>
              <a:gd name="connsiteX3" fmla="*/ 0 w 706056"/>
              <a:gd name="connsiteY3" fmla="*/ 1493135 h 1493135"/>
              <a:gd name="connsiteX4" fmla="*/ 57873 w 706056"/>
              <a:gd name="connsiteY4" fmla="*/ 0 h 1493135"/>
              <a:gd name="connsiteX0" fmla="*/ 57873 w 590309"/>
              <a:gd name="connsiteY0" fmla="*/ 405114 h 1898249"/>
              <a:gd name="connsiteX1" fmla="*/ 590309 w 590309"/>
              <a:gd name="connsiteY1" fmla="*/ 0 h 1898249"/>
              <a:gd name="connsiteX2" fmla="*/ 520861 w 590309"/>
              <a:gd name="connsiteY2" fmla="*/ 891251 h 1898249"/>
              <a:gd name="connsiteX3" fmla="*/ 0 w 590309"/>
              <a:gd name="connsiteY3" fmla="*/ 1898249 h 1898249"/>
              <a:gd name="connsiteX4" fmla="*/ 57873 w 590309"/>
              <a:gd name="connsiteY4" fmla="*/ 405114 h 1898249"/>
              <a:gd name="connsiteX0" fmla="*/ 57873 w 613458"/>
              <a:gd name="connsiteY0" fmla="*/ 405114 h 1898249"/>
              <a:gd name="connsiteX1" fmla="*/ 590309 w 613458"/>
              <a:gd name="connsiteY1" fmla="*/ 0 h 1898249"/>
              <a:gd name="connsiteX2" fmla="*/ 613458 w 613458"/>
              <a:gd name="connsiteY2" fmla="*/ 682906 h 1898249"/>
              <a:gd name="connsiteX3" fmla="*/ 0 w 613458"/>
              <a:gd name="connsiteY3" fmla="*/ 1898249 h 1898249"/>
              <a:gd name="connsiteX4" fmla="*/ 57873 w 613458"/>
              <a:gd name="connsiteY4" fmla="*/ 405114 h 1898249"/>
              <a:gd name="connsiteX0" fmla="*/ 57873 w 613458"/>
              <a:gd name="connsiteY0" fmla="*/ 405114 h 1898249"/>
              <a:gd name="connsiteX1" fmla="*/ 590309 w 613458"/>
              <a:gd name="connsiteY1" fmla="*/ 0 h 1898249"/>
              <a:gd name="connsiteX2" fmla="*/ 613458 w 613458"/>
              <a:gd name="connsiteY2" fmla="*/ 682906 h 1898249"/>
              <a:gd name="connsiteX3" fmla="*/ 0 w 613458"/>
              <a:gd name="connsiteY3" fmla="*/ 1898249 h 1898249"/>
              <a:gd name="connsiteX4" fmla="*/ 57873 w 613458"/>
              <a:gd name="connsiteY4" fmla="*/ 405114 h 1898249"/>
              <a:gd name="connsiteX0" fmla="*/ 57873 w 613458"/>
              <a:gd name="connsiteY0" fmla="*/ 405114 h 1898249"/>
              <a:gd name="connsiteX1" fmla="*/ 590309 w 613458"/>
              <a:gd name="connsiteY1" fmla="*/ 0 h 1898249"/>
              <a:gd name="connsiteX2" fmla="*/ 613458 w 613458"/>
              <a:gd name="connsiteY2" fmla="*/ 682906 h 1898249"/>
              <a:gd name="connsiteX3" fmla="*/ 0 w 613458"/>
              <a:gd name="connsiteY3" fmla="*/ 1898249 h 1898249"/>
              <a:gd name="connsiteX4" fmla="*/ 57873 w 613458"/>
              <a:gd name="connsiteY4" fmla="*/ 405114 h 1898249"/>
              <a:gd name="connsiteX0" fmla="*/ 57873 w 613458"/>
              <a:gd name="connsiteY0" fmla="*/ 405114 h 1898249"/>
              <a:gd name="connsiteX1" fmla="*/ 590309 w 613458"/>
              <a:gd name="connsiteY1" fmla="*/ 0 h 1898249"/>
              <a:gd name="connsiteX2" fmla="*/ 613458 w 613458"/>
              <a:gd name="connsiteY2" fmla="*/ 682906 h 1898249"/>
              <a:gd name="connsiteX3" fmla="*/ 0 w 613458"/>
              <a:gd name="connsiteY3" fmla="*/ 1898249 h 1898249"/>
              <a:gd name="connsiteX4" fmla="*/ 57873 w 613458"/>
              <a:gd name="connsiteY4" fmla="*/ 405114 h 1898249"/>
              <a:gd name="connsiteX0" fmla="*/ 57873 w 613458"/>
              <a:gd name="connsiteY0" fmla="*/ 405114 h 1898249"/>
              <a:gd name="connsiteX1" fmla="*/ 590309 w 613458"/>
              <a:gd name="connsiteY1" fmla="*/ 0 h 1898249"/>
              <a:gd name="connsiteX2" fmla="*/ 613458 w 613458"/>
              <a:gd name="connsiteY2" fmla="*/ 682906 h 1898249"/>
              <a:gd name="connsiteX3" fmla="*/ 0 w 613458"/>
              <a:gd name="connsiteY3" fmla="*/ 1898249 h 1898249"/>
              <a:gd name="connsiteX4" fmla="*/ 57873 w 613458"/>
              <a:gd name="connsiteY4" fmla="*/ 405114 h 1898249"/>
              <a:gd name="connsiteX0" fmla="*/ 57873 w 613458"/>
              <a:gd name="connsiteY0" fmla="*/ 405114 h 1898249"/>
              <a:gd name="connsiteX1" fmla="*/ 590309 w 613458"/>
              <a:gd name="connsiteY1" fmla="*/ 0 h 1898249"/>
              <a:gd name="connsiteX2" fmla="*/ 613458 w 613458"/>
              <a:gd name="connsiteY2" fmla="*/ 682906 h 1898249"/>
              <a:gd name="connsiteX3" fmla="*/ 0 w 613458"/>
              <a:gd name="connsiteY3" fmla="*/ 1898249 h 1898249"/>
              <a:gd name="connsiteX4" fmla="*/ 57873 w 613458"/>
              <a:gd name="connsiteY4" fmla="*/ 405114 h 1898249"/>
              <a:gd name="connsiteX0" fmla="*/ 57873 w 613458"/>
              <a:gd name="connsiteY0" fmla="*/ 405114 h 1898249"/>
              <a:gd name="connsiteX1" fmla="*/ 590309 w 613458"/>
              <a:gd name="connsiteY1" fmla="*/ 0 h 1898249"/>
              <a:gd name="connsiteX2" fmla="*/ 613458 w 613458"/>
              <a:gd name="connsiteY2" fmla="*/ 682906 h 1898249"/>
              <a:gd name="connsiteX3" fmla="*/ 0 w 613458"/>
              <a:gd name="connsiteY3" fmla="*/ 1898249 h 1898249"/>
              <a:gd name="connsiteX4" fmla="*/ 57873 w 613458"/>
              <a:gd name="connsiteY4" fmla="*/ 405114 h 189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458" h="1898249">
                <a:moveTo>
                  <a:pt x="57873" y="405114"/>
                </a:moveTo>
                <a:cubicBezTo>
                  <a:pt x="397398" y="293224"/>
                  <a:pt x="343382" y="250784"/>
                  <a:pt x="590309" y="0"/>
                </a:cubicBezTo>
                <a:lnTo>
                  <a:pt x="613458" y="682906"/>
                </a:lnTo>
                <a:cubicBezTo>
                  <a:pt x="420547" y="1145894"/>
                  <a:pt x="343382" y="1608882"/>
                  <a:pt x="0" y="1898249"/>
                </a:cubicBezTo>
                <a:lnTo>
                  <a:pt x="57873" y="405114"/>
                </a:lnTo>
                <a:close/>
              </a:path>
            </a:pathLst>
          </a:custGeom>
          <a:solidFill>
            <a:srgbClr val="E4EA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東京メトロ13000系電車 - Wikipedia">
            <a:extLst>
              <a:ext uri="{FF2B5EF4-FFF2-40B4-BE49-F238E27FC236}">
                <a16:creationId xmlns:a16="http://schemas.microsoft.com/office/drawing/2014/main" id="{D3D0CEA4-60DC-E421-9C87-A37B5D37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9" y="0"/>
            <a:ext cx="6871652" cy="458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CE9109-FB3A-DF8A-F972-D79C9B6ACE97}"/>
              </a:ext>
            </a:extLst>
          </p:cNvPr>
          <p:cNvSpPr/>
          <p:nvPr/>
        </p:nvSpPr>
        <p:spPr>
          <a:xfrm>
            <a:off x="1769738" y="5717894"/>
            <a:ext cx="2327700" cy="2245488"/>
          </a:xfrm>
          <a:custGeom>
            <a:avLst/>
            <a:gdLst>
              <a:gd name="connsiteX0" fmla="*/ 0 w 2327700"/>
              <a:gd name="connsiteY0" fmla="*/ 0 h 2245488"/>
              <a:gd name="connsiteX1" fmla="*/ 2327700 w 2327700"/>
              <a:gd name="connsiteY1" fmla="*/ 0 h 2245488"/>
              <a:gd name="connsiteX2" fmla="*/ 2327700 w 2327700"/>
              <a:gd name="connsiteY2" fmla="*/ 2245488 h 2245488"/>
              <a:gd name="connsiteX3" fmla="*/ 0 w 2327700"/>
              <a:gd name="connsiteY3" fmla="*/ 2245488 h 2245488"/>
              <a:gd name="connsiteX4" fmla="*/ 0 w 2327700"/>
              <a:gd name="connsiteY4" fmla="*/ 0 h 2245488"/>
              <a:gd name="connsiteX0" fmla="*/ 0 w 2327700"/>
              <a:gd name="connsiteY0" fmla="*/ 0 h 2245488"/>
              <a:gd name="connsiteX1" fmla="*/ 1505897 w 2327700"/>
              <a:gd name="connsiteY1" fmla="*/ 844952 h 2245488"/>
              <a:gd name="connsiteX2" fmla="*/ 2327700 w 2327700"/>
              <a:gd name="connsiteY2" fmla="*/ 2245488 h 2245488"/>
              <a:gd name="connsiteX3" fmla="*/ 0 w 2327700"/>
              <a:gd name="connsiteY3" fmla="*/ 2245488 h 2245488"/>
              <a:gd name="connsiteX4" fmla="*/ 0 w 2327700"/>
              <a:gd name="connsiteY4" fmla="*/ 0 h 2245488"/>
              <a:gd name="connsiteX0" fmla="*/ 0 w 2327700"/>
              <a:gd name="connsiteY0" fmla="*/ 0 h 2245488"/>
              <a:gd name="connsiteX1" fmla="*/ 2119355 w 2327700"/>
              <a:gd name="connsiteY1" fmla="*/ 162046 h 2245488"/>
              <a:gd name="connsiteX2" fmla="*/ 2327700 w 2327700"/>
              <a:gd name="connsiteY2" fmla="*/ 2245488 h 2245488"/>
              <a:gd name="connsiteX3" fmla="*/ 0 w 2327700"/>
              <a:gd name="connsiteY3" fmla="*/ 2245488 h 2245488"/>
              <a:gd name="connsiteX4" fmla="*/ 0 w 2327700"/>
              <a:gd name="connsiteY4" fmla="*/ 0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7700" h="2245488">
                <a:moveTo>
                  <a:pt x="0" y="0"/>
                </a:moveTo>
                <a:lnTo>
                  <a:pt x="2119355" y="162046"/>
                </a:lnTo>
                <a:lnTo>
                  <a:pt x="2327700" y="2245488"/>
                </a:lnTo>
                <a:lnTo>
                  <a:pt x="0" y="22454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rgbClr val="F7F6FC"/>
              </a:gs>
              <a:gs pos="70000">
                <a:srgbClr val="9A9CA5"/>
              </a:gs>
              <a:gs pos="97000">
                <a:srgbClr val="8A91A3"/>
              </a:gs>
              <a:gs pos="18000">
                <a:srgbClr val="A09F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F7C8FB7C-6FAC-F229-E024-7080A70724D3}"/>
              </a:ext>
            </a:extLst>
          </p:cNvPr>
          <p:cNvSpPr/>
          <p:nvPr/>
        </p:nvSpPr>
        <p:spPr>
          <a:xfrm flipH="1">
            <a:off x="7537048" y="5717894"/>
            <a:ext cx="2087322" cy="2245488"/>
          </a:xfrm>
          <a:custGeom>
            <a:avLst/>
            <a:gdLst>
              <a:gd name="connsiteX0" fmla="*/ 0 w 2327700"/>
              <a:gd name="connsiteY0" fmla="*/ 0 h 2245488"/>
              <a:gd name="connsiteX1" fmla="*/ 2327700 w 2327700"/>
              <a:gd name="connsiteY1" fmla="*/ 0 h 2245488"/>
              <a:gd name="connsiteX2" fmla="*/ 2327700 w 2327700"/>
              <a:gd name="connsiteY2" fmla="*/ 2245488 h 2245488"/>
              <a:gd name="connsiteX3" fmla="*/ 0 w 2327700"/>
              <a:gd name="connsiteY3" fmla="*/ 2245488 h 2245488"/>
              <a:gd name="connsiteX4" fmla="*/ 0 w 2327700"/>
              <a:gd name="connsiteY4" fmla="*/ 0 h 2245488"/>
              <a:gd name="connsiteX0" fmla="*/ 0 w 2327700"/>
              <a:gd name="connsiteY0" fmla="*/ 0 h 2245488"/>
              <a:gd name="connsiteX1" fmla="*/ 1505897 w 2327700"/>
              <a:gd name="connsiteY1" fmla="*/ 844952 h 2245488"/>
              <a:gd name="connsiteX2" fmla="*/ 2327700 w 2327700"/>
              <a:gd name="connsiteY2" fmla="*/ 2245488 h 2245488"/>
              <a:gd name="connsiteX3" fmla="*/ 0 w 2327700"/>
              <a:gd name="connsiteY3" fmla="*/ 2245488 h 2245488"/>
              <a:gd name="connsiteX4" fmla="*/ 0 w 2327700"/>
              <a:gd name="connsiteY4" fmla="*/ 0 h 2245488"/>
              <a:gd name="connsiteX0" fmla="*/ 0 w 2327700"/>
              <a:gd name="connsiteY0" fmla="*/ 0 h 2245488"/>
              <a:gd name="connsiteX1" fmla="*/ 2119355 w 2327700"/>
              <a:gd name="connsiteY1" fmla="*/ 162046 h 2245488"/>
              <a:gd name="connsiteX2" fmla="*/ 2327700 w 2327700"/>
              <a:gd name="connsiteY2" fmla="*/ 2245488 h 2245488"/>
              <a:gd name="connsiteX3" fmla="*/ 0 w 2327700"/>
              <a:gd name="connsiteY3" fmla="*/ 2245488 h 2245488"/>
              <a:gd name="connsiteX4" fmla="*/ 0 w 2327700"/>
              <a:gd name="connsiteY4" fmla="*/ 0 h 2245488"/>
              <a:gd name="connsiteX0" fmla="*/ 0 w 2327700"/>
              <a:gd name="connsiteY0" fmla="*/ 0 h 2245488"/>
              <a:gd name="connsiteX1" fmla="*/ 2119355 w 2327700"/>
              <a:gd name="connsiteY1" fmla="*/ 162046 h 2245488"/>
              <a:gd name="connsiteX2" fmla="*/ 2327700 w 2327700"/>
              <a:gd name="connsiteY2" fmla="*/ 2245488 h 2245488"/>
              <a:gd name="connsiteX3" fmla="*/ 0 w 2327700"/>
              <a:gd name="connsiteY3" fmla="*/ 1539433 h 2245488"/>
              <a:gd name="connsiteX4" fmla="*/ 0 w 2327700"/>
              <a:gd name="connsiteY4" fmla="*/ 0 h 2245488"/>
              <a:gd name="connsiteX0" fmla="*/ 0 w 2327700"/>
              <a:gd name="connsiteY0" fmla="*/ 0 h 2245488"/>
              <a:gd name="connsiteX1" fmla="*/ 2119355 w 2327700"/>
              <a:gd name="connsiteY1" fmla="*/ 162046 h 2245488"/>
              <a:gd name="connsiteX2" fmla="*/ 2327700 w 2327700"/>
              <a:gd name="connsiteY2" fmla="*/ 2245488 h 2245488"/>
              <a:gd name="connsiteX3" fmla="*/ 0 w 2327700"/>
              <a:gd name="connsiteY3" fmla="*/ 1539433 h 2245488"/>
              <a:gd name="connsiteX4" fmla="*/ 0 w 2327700"/>
              <a:gd name="connsiteY4" fmla="*/ 0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7700" h="2245488">
                <a:moveTo>
                  <a:pt x="0" y="0"/>
                </a:moveTo>
                <a:lnTo>
                  <a:pt x="2119355" y="162046"/>
                </a:lnTo>
                <a:lnTo>
                  <a:pt x="2327700" y="2245488"/>
                </a:lnTo>
                <a:cubicBezTo>
                  <a:pt x="1551800" y="2010136"/>
                  <a:pt x="646823" y="2226197"/>
                  <a:pt x="0" y="153943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rgbClr val="F7F6FC"/>
              </a:gs>
              <a:gs pos="70000">
                <a:srgbClr val="9A9CA5"/>
              </a:gs>
              <a:gs pos="97000">
                <a:srgbClr val="8A91A3"/>
              </a:gs>
              <a:gs pos="18000">
                <a:srgbClr val="A09F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670FC92B-6FC2-1494-EC0B-5D90696143B1}"/>
              </a:ext>
            </a:extLst>
          </p:cNvPr>
          <p:cNvSpPr/>
          <p:nvPr/>
        </p:nvSpPr>
        <p:spPr>
          <a:xfrm>
            <a:off x="1769738" y="7245752"/>
            <a:ext cx="7888179" cy="2316019"/>
          </a:xfrm>
          <a:custGeom>
            <a:avLst/>
            <a:gdLst>
              <a:gd name="connsiteX0" fmla="*/ 0 w 7617330"/>
              <a:gd name="connsiteY0" fmla="*/ 1273215 h 2546430"/>
              <a:gd name="connsiteX1" fmla="*/ 636608 w 7617330"/>
              <a:gd name="connsiteY1" fmla="*/ 1 h 2546430"/>
              <a:gd name="connsiteX2" fmla="*/ 6980723 w 7617330"/>
              <a:gd name="connsiteY2" fmla="*/ 1 h 2546430"/>
              <a:gd name="connsiteX3" fmla="*/ 7617330 w 7617330"/>
              <a:gd name="connsiteY3" fmla="*/ 1273215 h 2546430"/>
              <a:gd name="connsiteX4" fmla="*/ 6980723 w 7617330"/>
              <a:gd name="connsiteY4" fmla="*/ 2546429 h 2546430"/>
              <a:gd name="connsiteX5" fmla="*/ 636608 w 7617330"/>
              <a:gd name="connsiteY5" fmla="*/ 2546429 h 2546430"/>
              <a:gd name="connsiteX6" fmla="*/ 0 w 7617330"/>
              <a:gd name="connsiteY6" fmla="*/ 1273215 h 2546430"/>
              <a:gd name="connsiteX0" fmla="*/ 0 w 8497007"/>
              <a:gd name="connsiteY0" fmla="*/ 1632029 h 2905243"/>
              <a:gd name="connsiteX1" fmla="*/ 636608 w 8497007"/>
              <a:gd name="connsiteY1" fmla="*/ 358815 h 2905243"/>
              <a:gd name="connsiteX2" fmla="*/ 8497007 w 8497007"/>
              <a:gd name="connsiteY2" fmla="*/ 0 h 2905243"/>
              <a:gd name="connsiteX3" fmla="*/ 7617330 w 8497007"/>
              <a:gd name="connsiteY3" fmla="*/ 1632029 h 2905243"/>
              <a:gd name="connsiteX4" fmla="*/ 6980723 w 8497007"/>
              <a:gd name="connsiteY4" fmla="*/ 2905243 h 2905243"/>
              <a:gd name="connsiteX5" fmla="*/ 636608 w 8497007"/>
              <a:gd name="connsiteY5" fmla="*/ 2905243 h 2905243"/>
              <a:gd name="connsiteX6" fmla="*/ 0 w 8497007"/>
              <a:gd name="connsiteY6" fmla="*/ 1632029 h 2905243"/>
              <a:gd name="connsiteX0" fmla="*/ 0 w 8497007"/>
              <a:gd name="connsiteY0" fmla="*/ 1632029 h 2905243"/>
              <a:gd name="connsiteX1" fmla="*/ 636608 w 8497007"/>
              <a:gd name="connsiteY1" fmla="*/ 358815 h 2905243"/>
              <a:gd name="connsiteX2" fmla="*/ 8497007 w 8497007"/>
              <a:gd name="connsiteY2" fmla="*/ 0 h 2905243"/>
              <a:gd name="connsiteX3" fmla="*/ 7918272 w 8497007"/>
              <a:gd name="connsiteY3" fmla="*/ 1898246 h 2905243"/>
              <a:gd name="connsiteX4" fmla="*/ 6980723 w 8497007"/>
              <a:gd name="connsiteY4" fmla="*/ 2905243 h 2905243"/>
              <a:gd name="connsiteX5" fmla="*/ 636608 w 8497007"/>
              <a:gd name="connsiteY5" fmla="*/ 2905243 h 2905243"/>
              <a:gd name="connsiteX6" fmla="*/ 0 w 8497007"/>
              <a:gd name="connsiteY6" fmla="*/ 1632029 h 2905243"/>
              <a:gd name="connsiteX0" fmla="*/ 1493134 w 7860399"/>
              <a:gd name="connsiteY0" fmla="*/ 1435260 h 2905243"/>
              <a:gd name="connsiteX1" fmla="*/ 0 w 7860399"/>
              <a:gd name="connsiteY1" fmla="*/ 358815 h 2905243"/>
              <a:gd name="connsiteX2" fmla="*/ 7860399 w 7860399"/>
              <a:gd name="connsiteY2" fmla="*/ 0 h 2905243"/>
              <a:gd name="connsiteX3" fmla="*/ 7281664 w 7860399"/>
              <a:gd name="connsiteY3" fmla="*/ 1898246 h 2905243"/>
              <a:gd name="connsiteX4" fmla="*/ 6344115 w 7860399"/>
              <a:gd name="connsiteY4" fmla="*/ 2905243 h 2905243"/>
              <a:gd name="connsiteX5" fmla="*/ 0 w 7860399"/>
              <a:gd name="connsiteY5" fmla="*/ 2905243 h 2905243"/>
              <a:gd name="connsiteX6" fmla="*/ 1493134 w 7860399"/>
              <a:gd name="connsiteY6" fmla="*/ 1435260 h 2905243"/>
              <a:gd name="connsiteX0" fmla="*/ 0 w 7918272"/>
              <a:gd name="connsiteY0" fmla="*/ 810227 h 2905243"/>
              <a:gd name="connsiteX1" fmla="*/ 57873 w 7918272"/>
              <a:gd name="connsiteY1" fmla="*/ 358815 h 2905243"/>
              <a:gd name="connsiteX2" fmla="*/ 7918272 w 7918272"/>
              <a:gd name="connsiteY2" fmla="*/ 0 h 2905243"/>
              <a:gd name="connsiteX3" fmla="*/ 7339537 w 7918272"/>
              <a:gd name="connsiteY3" fmla="*/ 1898246 h 2905243"/>
              <a:gd name="connsiteX4" fmla="*/ 6401988 w 7918272"/>
              <a:gd name="connsiteY4" fmla="*/ 2905243 h 2905243"/>
              <a:gd name="connsiteX5" fmla="*/ 57873 w 7918272"/>
              <a:gd name="connsiteY5" fmla="*/ 2905243 h 2905243"/>
              <a:gd name="connsiteX6" fmla="*/ 0 w 7918272"/>
              <a:gd name="connsiteY6" fmla="*/ 810227 h 2905243"/>
              <a:gd name="connsiteX0" fmla="*/ 0 w 7918272"/>
              <a:gd name="connsiteY0" fmla="*/ 810227 h 2905243"/>
              <a:gd name="connsiteX1" fmla="*/ 57873 w 7918272"/>
              <a:gd name="connsiteY1" fmla="*/ 358815 h 2905243"/>
              <a:gd name="connsiteX2" fmla="*/ 7918272 w 7918272"/>
              <a:gd name="connsiteY2" fmla="*/ 0 h 2905243"/>
              <a:gd name="connsiteX3" fmla="*/ 7883547 w 7918272"/>
              <a:gd name="connsiteY3" fmla="*/ 798651 h 2905243"/>
              <a:gd name="connsiteX4" fmla="*/ 6401988 w 7918272"/>
              <a:gd name="connsiteY4" fmla="*/ 2905243 h 2905243"/>
              <a:gd name="connsiteX5" fmla="*/ 57873 w 7918272"/>
              <a:gd name="connsiteY5" fmla="*/ 2905243 h 2905243"/>
              <a:gd name="connsiteX6" fmla="*/ 0 w 7918272"/>
              <a:gd name="connsiteY6" fmla="*/ 810227 h 2905243"/>
              <a:gd name="connsiteX0" fmla="*/ 0 w 7918272"/>
              <a:gd name="connsiteY0" fmla="*/ 810227 h 2905243"/>
              <a:gd name="connsiteX1" fmla="*/ 57873 w 7918272"/>
              <a:gd name="connsiteY1" fmla="*/ 358815 h 2905243"/>
              <a:gd name="connsiteX2" fmla="*/ 7918272 w 7918272"/>
              <a:gd name="connsiteY2" fmla="*/ 0 h 2905243"/>
              <a:gd name="connsiteX3" fmla="*/ 7883547 w 7918272"/>
              <a:gd name="connsiteY3" fmla="*/ 798651 h 2905243"/>
              <a:gd name="connsiteX4" fmla="*/ 6401988 w 7918272"/>
              <a:gd name="connsiteY4" fmla="*/ 2905243 h 2905243"/>
              <a:gd name="connsiteX5" fmla="*/ 2488556 w 7918272"/>
              <a:gd name="connsiteY5" fmla="*/ 995420 h 2905243"/>
              <a:gd name="connsiteX6" fmla="*/ 0 w 7918272"/>
              <a:gd name="connsiteY6" fmla="*/ 810227 h 2905243"/>
              <a:gd name="connsiteX0" fmla="*/ 0 w 7918272"/>
              <a:gd name="connsiteY0" fmla="*/ 810227 h 2905243"/>
              <a:gd name="connsiteX1" fmla="*/ 57873 w 7918272"/>
              <a:gd name="connsiteY1" fmla="*/ 358815 h 2905243"/>
              <a:gd name="connsiteX2" fmla="*/ 7918272 w 7918272"/>
              <a:gd name="connsiteY2" fmla="*/ 0 h 2905243"/>
              <a:gd name="connsiteX3" fmla="*/ 7883547 w 7918272"/>
              <a:gd name="connsiteY3" fmla="*/ 798651 h 2905243"/>
              <a:gd name="connsiteX4" fmla="*/ 6401988 w 7918272"/>
              <a:gd name="connsiteY4" fmla="*/ 2905243 h 2905243"/>
              <a:gd name="connsiteX5" fmla="*/ 995422 w 7918272"/>
              <a:gd name="connsiteY5" fmla="*/ 2071866 h 2905243"/>
              <a:gd name="connsiteX6" fmla="*/ 0 w 7918272"/>
              <a:gd name="connsiteY6" fmla="*/ 810227 h 2905243"/>
              <a:gd name="connsiteX0" fmla="*/ 0 w 7918272"/>
              <a:gd name="connsiteY0" fmla="*/ 810227 h 2071866"/>
              <a:gd name="connsiteX1" fmla="*/ 57873 w 7918272"/>
              <a:gd name="connsiteY1" fmla="*/ 358815 h 2071866"/>
              <a:gd name="connsiteX2" fmla="*/ 7918272 w 7918272"/>
              <a:gd name="connsiteY2" fmla="*/ 0 h 2071866"/>
              <a:gd name="connsiteX3" fmla="*/ 7883547 w 7918272"/>
              <a:gd name="connsiteY3" fmla="*/ 798651 h 2071866"/>
              <a:gd name="connsiteX4" fmla="*/ 7246940 w 7918272"/>
              <a:gd name="connsiteY4" fmla="*/ 2002418 h 2071866"/>
              <a:gd name="connsiteX5" fmla="*/ 995422 w 7918272"/>
              <a:gd name="connsiteY5" fmla="*/ 2071866 h 2071866"/>
              <a:gd name="connsiteX6" fmla="*/ 0 w 7918272"/>
              <a:gd name="connsiteY6" fmla="*/ 810227 h 2071866"/>
              <a:gd name="connsiteX0" fmla="*/ 0 w 7918272"/>
              <a:gd name="connsiteY0" fmla="*/ 810227 h 2071866"/>
              <a:gd name="connsiteX1" fmla="*/ 46298 w 7918272"/>
              <a:gd name="connsiteY1" fmla="*/ 520861 h 2071866"/>
              <a:gd name="connsiteX2" fmla="*/ 7918272 w 7918272"/>
              <a:gd name="connsiteY2" fmla="*/ 0 h 2071866"/>
              <a:gd name="connsiteX3" fmla="*/ 7883547 w 7918272"/>
              <a:gd name="connsiteY3" fmla="*/ 798651 h 2071866"/>
              <a:gd name="connsiteX4" fmla="*/ 7246940 w 7918272"/>
              <a:gd name="connsiteY4" fmla="*/ 2002418 h 2071866"/>
              <a:gd name="connsiteX5" fmla="*/ 995422 w 7918272"/>
              <a:gd name="connsiteY5" fmla="*/ 2071866 h 2071866"/>
              <a:gd name="connsiteX6" fmla="*/ 0 w 7918272"/>
              <a:gd name="connsiteY6" fmla="*/ 810227 h 2071866"/>
              <a:gd name="connsiteX0" fmla="*/ 0 w 7918272"/>
              <a:gd name="connsiteY0" fmla="*/ 810227 h 2071866"/>
              <a:gd name="connsiteX1" fmla="*/ 428263 w 7918272"/>
              <a:gd name="connsiteY1" fmla="*/ 1064871 h 2071866"/>
              <a:gd name="connsiteX2" fmla="*/ 7918272 w 7918272"/>
              <a:gd name="connsiteY2" fmla="*/ 0 h 2071866"/>
              <a:gd name="connsiteX3" fmla="*/ 7883547 w 7918272"/>
              <a:gd name="connsiteY3" fmla="*/ 798651 h 2071866"/>
              <a:gd name="connsiteX4" fmla="*/ 7246940 w 7918272"/>
              <a:gd name="connsiteY4" fmla="*/ 2002418 h 2071866"/>
              <a:gd name="connsiteX5" fmla="*/ 995422 w 7918272"/>
              <a:gd name="connsiteY5" fmla="*/ 2071866 h 2071866"/>
              <a:gd name="connsiteX6" fmla="*/ 0 w 7918272"/>
              <a:gd name="connsiteY6" fmla="*/ 810227 h 2071866"/>
              <a:gd name="connsiteX0" fmla="*/ 0 w 7918272"/>
              <a:gd name="connsiteY0" fmla="*/ 810227 h 2071866"/>
              <a:gd name="connsiteX1" fmla="*/ 46298 w 7918272"/>
              <a:gd name="connsiteY1" fmla="*/ 57874 h 2071866"/>
              <a:gd name="connsiteX2" fmla="*/ 7918272 w 7918272"/>
              <a:gd name="connsiteY2" fmla="*/ 0 h 2071866"/>
              <a:gd name="connsiteX3" fmla="*/ 7883547 w 7918272"/>
              <a:gd name="connsiteY3" fmla="*/ 798651 h 2071866"/>
              <a:gd name="connsiteX4" fmla="*/ 7246940 w 7918272"/>
              <a:gd name="connsiteY4" fmla="*/ 2002418 h 2071866"/>
              <a:gd name="connsiteX5" fmla="*/ 995422 w 7918272"/>
              <a:gd name="connsiteY5" fmla="*/ 2071866 h 2071866"/>
              <a:gd name="connsiteX6" fmla="*/ 0 w 7918272"/>
              <a:gd name="connsiteY6" fmla="*/ 810227 h 2071866"/>
              <a:gd name="connsiteX0" fmla="*/ 11576 w 7871974"/>
              <a:gd name="connsiteY0" fmla="*/ 821802 h 2071866"/>
              <a:gd name="connsiteX1" fmla="*/ 0 w 7871974"/>
              <a:gd name="connsiteY1" fmla="*/ 57874 h 2071866"/>
              <a:gd name="connsiteX2" fmla="*/ 7871974 w 7871974"/>
              <a:gd name="connsiteY2" fmla="*/ 0 h 2071866"/>
              <a:gd name="connsiteX3" fmla="*/ 7837249 w 7871974"/>
              <a:gd name="connsiteY3" fmla="*/ 798651 h 2071866"/>
              <a:gd name="connsiteX4" fmla="*/ 7200642 w 7871974"/>
              <a:gd name="connsiteY4" fmla="*/ 2002418 h 2071866"/>
              <a:gd name="connsiteX5" fmla="*/ 949124 w 7871974"/>
              <a:gd name="connsiteY5" fmla="*/ 2071866 h 2071866"/>
              <a:gd name="connsiteX6" fmla="*/ 11576 w 7871974"/>
              <a:gd name="connsiteY6" fmla="*/ 821802 h 2071866"/>
              <a:gd name="connsiteX0" fmla="*/ 0 w 7883547"/>
              <a:gd name="connsiteY0" fmla="*/ 868101 h 2071866"/>
              <a:gd name="connsiteX1" fmla="*/ 11573 w 7883547"/>
              <a:gd name="connsiteY1" fmla="*/ 57874 h 2071866"/>
              <a:gd name="connsiteX2" fmla="*/ 7883547 w 7883547"/>
              <a:gd name="connsiteY2" fmla="*/ 0 h 2071866"/>
              <a:gd name="connsiteX3" fmla="*/ 7848822 w 7883547"/>
              <a:gd name="connsiteY3" fmla="*/ 798651 h 2071866"/>
              <a:gd name="connsiteX4" fmla="*/ 7212215 w 7883547"/>
              <a:gd name="connsiteY4" fmla="*/ 2002418 h 2071866"/>
              <a:gd name="connsiteX5" fmla="*/ 960697 w 7883547"/>
              <a:gd name="connsiteY5" fmla="*/ 2071866 h 2071866"/>
              <a:gd name="connsiteX6" fmla="*/ 0 w 7883547"/>
              <a:gd name="connsiteY6" fmla="*/ 868101 h 2071866"/>
              <a:gd name="connsiteX0" fmla="*/ 0 w 7883547"/>
              <a:gd name="connsiteY0" fmla="*/ 868101 h 2071866"/>
              <a:gd name="connsiteX1" fmla="*/ 11573 w 7883547"/>
              <a:gd name="connsiteY1" fmla="*/ 173621 h 2071866"/>
              <a:gd name="connsiteX2" fmla="*/ 7883547 w 7883547"/>
              <a:gd name="connsiteY2" fmla="*/ 0 h 2071866"/>
              <a:gd name="connsiteX3" fmla="*/ 7848822 w 7883547"/>
              <a:gd name="connsiteY3" fmla="*/ 798651 h 2071866"/>
              <a:gd name="connsiteX4" fmla="*/ 7212215 w 7883547"/>
              <a:gd name="connsiteY4" fmla="*/ 2002418 h 2071866"/>
              <a:gd name="connsiteX5" fmla="*/ 960697 w 7883547"/>
              <a:gd name="connsiteY5" fmla="*/ 2071866 h 2071866"/>
              <a:gd name="connsiteX6" fmla="*/ 0 w 7883547"/>
              <a:gd name="connsiteY6" fmla="*/ 868101 h 2071866"/>
              <a:gd name="connsiteX0" fmla="*/ 0 w 7883547"/>
              <a:gd name="connsiteY0" fmla="*/ 868101 h 2071866"/>
              <a:gd name="connsiteX1" fmla="*/ 11573 w 7883547"/>
              <a:gd name="connsiteY1" fmla="*/ 173621 h 2071866"/>
              <a:gd name="connsiteX2" fmla="*/ 7883547 w 7883547"/>
              <a:gd name="connsiteY2" fmla="*/ 0 h 2071866"/>
              <a:gd name="connsiteX3" fmla="*/ 7848822 w 7883547"/>
              <a:gd name="connsiteY3" fmla="*/ 798651 h 2071866"/>
              <a:gd name="connsiteX4" fmla="*/ 7212215 w 7883547"/>
              <a:gd name="connsiteY4" fmla="*/ 2002418 h 2071866"/>
              <a:gd name="connsiteX5" fmla="*/ 960697 w 7883547"/>
              <a:gd name="connsiteY5" fmla="*/ 2071866 h 2071866"/>
              <a:gd name="connsiteX6" fmla="*/ 0 w 7883547"/>
              <a:gd name="connsiteY6" fmla="*/ 868101 h 2071866"/>
              <a:gd name="connsiteX0" fmla="*/ 0 w 7883547"/>
              <a:gd name="connsiteY0" fmla="*/ 868101 h 2071866"/>
              <a:gd name="connsiteX1" fmla="*/ 11573 w 7883547"/>
              <a:gd name="connsiteY1" fmla="*/ 173621 h 2071866"/>
              <a:gd name="connsiteX2" fmla="*/ 7883547 w 7883547"/>
              <a:gd name="connsiteY2" fmla="*/ 0 h 2071866"/>
              <a:gd name="connsiteX3" fmla="*/ 7848822 w 7883547"/>
              <a:gd name="connsiteY3" fmla="*/ 798651 h 2071866"/>
              <a:gd name="connsiteX4" fmla="*/ 7212215 w 7883547"/>
              <a:gd name="connsiteY4" fmla="*/ 2002418 h 2071866"/>
              <a:gd name="connsiteX5" fmla="*/ 960697 w 7883547"/>
              <a:gd name="connsiteY5" fmla="*/ 2071866 h 2071866"/>
              <a:gd name="connsiteX6" fmla="*/ 0 w 7883547"/>
              <a:gd name="connsiteY6" fmla="*/ 868101 h 2071866"/>
              <a:gd name="connsiteX0" fmla="*/ 0 w 7883547"/>
              <a:gd name="connsiteY0" fmla="*/ 868101 h 2265585"/>
              <a:gd name="connsiteX1" fmla="*/ 11573 w 7883547"/>
              <a:gd name="connsiteY1" fmla="*/ 173621 h 2265585"/>
              <a:gd name="connsiteX2" fmla="*/ 7883547 w 7883547"/>
              <a:gd name="connsiteY2" fmla="*/ 0 h 2265585"/>
              <a:gd name="connsiteX3" fmla="*/ 7848822 w 7883547"/>
              <a:gd name="connsiteY3" fmla="*/ 798651 h 2265585"/>
              <a:gd name="connsiteX4" fmla="*/ 7212215 w 7883547"/>
              <a:gd name="connsiteY4" fmla="*/ 2002418 h 2265585"/>
              <a:gd name="connsiteX5" fmla="*/ 960697 w 7883547"/>
              <a:gd name="connsiteY5" fmla="*/ 2071866 h 2265585"/>
              <a:gd name="connsiteX6" fmla="*/ 0 w 7883547"/>
              <a:gd name="connsiteY6" fmla="*/ 868101 h 2265585"/>
              <a:gd name="connsiteX0" fmla="*/ 0 w 7883547"/>
              <a:gd name="connsiteY0" fmla="*/ 868101 h 2324125"/>
              <a:gd name="connsiteX1" fmla="*/ 11573 w 7883547"/>
              <a:gd name="connsiteY1" fmla="*/ 173621 h 2324125"/>
              <a:gd name="connsiteX2" fmla="*/ 7883547 w 7883547"/>
              <a:gd name="connsiteY2" fmla="*/ 0 h 2324125"/>
              <a:gd name="connsiteX3" fmla="*/ 7848822 w 7883547"/>
              <a:gd name="connsiteY3" fmla="*/ 798651 h 2324125"/>
              <a:gd name="connsiteX4" fmla="*/ 7212215 w 7883547"/>
              <a:gd name="connsiteY4" fmla="*/ 2002418 h 2324125"/>
              <a:gd name="connsiteX5" fmla="*/ 960697 w 7883547"/>
              <a:gd name="connsiteY5" fmla="*/ 2071866 h 2324125"/>
              <a:gd name="connsiteX6" fmla="*/ 0 w 7883547"/>
              <a:gd name="connsiteY6" fmla="*/ 868101 h 2324125"/>
              <a:gd name="connsiteX0" fmla="*/ 0 w 7883547"/>
              <a:gd name="connsiteY0" fmla="*/ 868101 h 2244992"/>
              <a:gd name="connsiteX1" fmla="*/ 11573 w 7883547"/>
              <a:gd name="connsiteY1" fmla="*/ 173621 h 2244992"/>
              <a:gd name="connsiteX2" fmla="*/ 7883547 w 7883547"/>
              <a:gd name="connsiteY2" fmla="*/ 0 h 2244992"/>
              <a:gd name="connsiteX3" fmla="*/ 7848822 w 7883547"/>
              <a:gd name="connsiteY3" fmla="*/ 798651 h 2244992"/>
              <a:gd name="connsiteX4" fmla="*/ 7212215 w 7883547"/>
              <a:gd name="connsiteY4" fmla="*/ 2002418 h 2244992"/>
              <a:gd name="connsiteX5" fmla="*/ 960697 w 7883547"/>
              <a:gd name="connsiteY5" fmla="*/ 2071866 h 2244992"/>
              <a:gd name="connsiteX6" fmla="*/ 0 w 7883547"/>
              <a:gd name="connsiteY6" fmla="*/ 868101 h 2244992"/>
              <a:gd name="connsiteX0" fmla="*/ 0 w 7883547"/>
              <a:gd name="connsiteY0" fmla="*/ 868101 h 2274325"/>
              <a:gd name="connsiteX1" fmla="*/ 11573 w 7883547"/>
              <a:gd name="connsiteY1" fmla="*/ 173621 h 2274325"/>
              <a:gd name="connsiteX2" fmla="*/ 7883547 w 7883547"/>
              <a:gd name="connsiteY2" fmla="*/ 0 h 2274325"/>
              <a:gd name="connsiteX3" fmla="*/ 7848822 w 7883547"/>
              <a:gd name="connsiteY3" fmla="*/ 798651 h 2274325"/>
              <a:gd name="connsiteX4" fmla="*/ 7212215 w 7883547"/>
              <a:gd name="connsiteY4" fmla="*/ 2002418 h 2274325"/>
              <a:gd name="connsiteX5" fmla="*/ 960697 w 7883547"/>
              <a:gd name="connsiteY5" fmla="*/ 2071866 h 2274325"/>
              <a:gd name="connsiteX6" fmla="*/ 0 w 7883547"/>
              <a:gd name="connsiteY6" fmla="*/ 868101 h 2274325"/>
              <a:gd name="connsiteX0" fmla="*/ 0 w 7883547"/>
              <a:gd name="connsiteY0" fmla="*/ 868101 h 2316019"/>
              <a:gd name="connsiteX1" fmla="*/ 11573 w 7883547"/>
              <a:gd name="connsiteY1" fmla="*/ 173621 h 2316019"/>
              <a:gd name="connsiteX2" fmla="*/ 7883547 w 7883547"/>
              <a:gd name="connsiteY2" fmla="*/ 0 h 2316019"/>
              <a:gd name="connsiteX3" fmla="*/ 7848822 w 7883547"/>
              <a:gd name="connsiteY3" fmla="*/ 798651 h 2316019"/>
              <a:gd name="connsiteX4" fmla="*/ 7212215 w 7883547"/>
              <a:gd name="connsiteY4" fmla="*/ 2002418 h 2316019"/>
              <a:gd name="connsiteX5" fmla="*/ 960697 w 7883547"/>
              <a:gd name="connsiteY5" fmla="*/ 2071866 h 2316019"/>
              <a:gd name="connsiteX6" fmla="*/ 0 w 7883547"/>
              <a:gd name="connsiteY6" fmla="*/ 868101 h 2316019"/>
              <a:gd name="connsiteX0" fmla="*/ 0 w 7883547"/>
              <a:gd name="connsiteY0" fmla="*/ 868101 h 2316019"/>
              <a:gd name="connsiteX1" fmla="*/ 11573 w 7883547"/>
              <a:gd name="connsiteY1" fmla="*/ 173621 h 2316019"/>
              <a:gd name="connsiteX2" fmla="*/ 7883547 w 7883547"/>
              <a:gd name="connsiteY2" fmla="*/ 0 h 2316019"/>
              <a:gd name="connsiteX3" fmla="*/ 7848822 w 7883547"/>
              <a:gd name="connsiteY3" fmla="*/ 798651 h 2316019"/>
              <a:gd name="connsiteX4" fmla="*/ 7212215 w 7883547"/>
              <a:gd name="connsiteY4" fmla="*/ 2002418 h 2316019"/>
              <a:gd name="connsiteX5" fmla="*/ 960697 w 7883547"/>
              <a:gd name="connsiteY5" fmla="*/ 2071866 h 2316019"/>
              <a:gd name="connsiteX6" fmla="*/ 0 w 7883547"/>
              <a:gd name="connsiteY6" fmla="*/ 868101 h 2316019"/>
              <a:gd name="connsiteX0" fmla="*/ 0 w 7883547"/>
              <a:gd name="connsiteY0" fmla="*/ 868101 h 2316019"/>
              <a:gd name="connsiteX1" fmla="*/ 11573 w 7883547"/>
              <a:gd name="connsiteY1" fmla="*/ 173621 h 2316019"/>
              <a:gd name="connsiteX2" fmla="*/ 7883547 w 7883547"/>
              <a:gd name="connsiteY2" fmla="*/ 0 h 2316019"/>
              <a:gd name="connsiteX3" fmla="*/ 7848822 w 7883547"/>
              <a:gd name="connsiteY3" fmla="*/ 798651 h 2316019"/>
              <a:gd name="connsiteX4" fmla="*/ 7212215 w 7883547"/>
              <a:gd name="connsiteY4" fmla="*/ 2002418 h 2316019"/>
              <a:gd name="connsiteX5" fmla="*/ 960697 w 7883547"/>
              <a:gd name="connsiteY5" fmla="*/ 2071866 h 2316019"/>
              <a:gd name="connsiteX6" fmla="*/ 0 w 7883547"/>
              <a:gd name="connsiteY6" fmla="*/ 868101 h 2316019"/>
              <a:gd name="connsiteX0" fmla="*/ 0 w 7883547"/>
              <a:gd name="connsiteY0" fmla="*/ 868101 h 2316019"/>
              <a:gd name="connsiteX1" fmla="*/ 11573 w 7883547"/>
              <a:gd name="connsiteY1" fmla="*/ 173621 h 2316019"/>
              <a:gd name="connsiteX2" fmla="*/ 7883547 w 7883547"/>
              <a:gd name="connsiteY2" fmla="*/ 0 h 2316019"/>
              <a:gd name="connsiteX3" fmla="*/ 7848822 w 7883547"/>
              <a:gd name="connsiteY3" fmla="*/ 798651 h 2316019"/>
              <a:gd name="connsiteX4" fmla="*/ 7212215 w 7883547"/>
              <a:gd name="connsiteY4" fmla="*/ 2002418 h 2316019"/>
              <a:gd name="connsiteX5" fmla="*/ 960697 w 7883547"/>
              <a:gd name="connsiteY5" fmla="*/ 2071866 h 2316019"/>
              <a:gd name="connsiteX6" fmla="*/ 0 w 7883547"/>
              <a:gd name="connsiteY6" fmla="*/ 868101 h 2316019"/>
              <a:gd name="connsiteX0" fmla="*/ 0 w 7883547"/>
              <a:gd name="connsiteY0" fmla="*/ 868101 h 2316019"/>
              <a:gd name="connsiteX1" fmla="*/ 11573 w 7883547"/>
              <a:gd name="connsiteY1" fmla="*/ 173621 h 2316019"/>
              <a:gd name="connsiteX2" fmla="*/ 7883547 w 7883547"/>
              <a:gd name="connsiteY2" fmla="*/ 0 h 2316019"/>
              <a:gd name="connsiteX3" fmla="*/ 7848822 w 7883547"/>
              <a:gd name="connsiteY3" fmla="*/ 798651 h 2316019"/>
              <a:gd name="connsiteX4" fmla="*/ 7212215 w 7883547"/>
              <a:gd name="connsiteY4" fmla="*/ 2002418 h 2316019"/>
              <a:gd name="connsiteX5" fmla="*/ 960697 w 7883547"/>
              <a:gd name="connsiteY5" fmla="*/ 2071866 h 2316019"/>
              <a:gd name="connsiteX6" fmla="*/ 0 w 7883547"/>
              <a:gd name="connsiteY6" fmla="*/ 868101 h 2316019"/>
              <a:gd name="connsiteX0" fmla="*/ 0 w 7883547"/>
              <a:gd name="connsiteY0" fmla="*/ 868101 h 2316019"/>
              <a:gd name="connsiteX1" fmla="*/ 11573 w 7883547"/>
              <a:gd name="connsiteY1" fmla="*/ 173621 h 2316019"/>
              <a:gd name="connsiteX2" fmla="*/ 7883547 w 7883547"/>
              <a:gd name="connsiteY2" fmla="*/ 0 h 2316019"/>
              <a:gd name="connsiteX3" fmla="*/ 7848822 w 7883547"/>
              <a:gd name="connsiteY3" fmla="*/ 798651 h 2316019"/>
              <a:gd name="connsiteX4" fmla="*/ 7212215 w 7883547"/>
              <a:gd name="connsiteY4" fmla="*/ 2002418 h 2316019"/>
              <a:gd name="connsiteX5" fmla="*/ 960697 w 7883547"/>
              <a:gd name="connsiteY5" fmla="*/ 2071866 h 2316019"/>
              <a:gd name="connsiteX6" fmla="*/ 0 w 7883547"/>
              <a:gd name="connsiteY6" fmla="*/ 868101 h 2316019"/>
              <a:gd name="connsiteX0" fmla="*/ 0 w 7883547"/>
              <a:gd name="connsiteY0" fmla="*/ 868101 h 2316019"/>
              <a:gd name="connsiteX1" fmla="*/ 11573 w 7883547"/>
              <a:gd name="connsiteY1" fmla="*/ 173621 h 2316019"/>
              <a:gd name="connsiteX2" fmla="*/ 7883547 w 7883547"/>
              <a:gd name="connsiteY2" fmla="*/ 0 h 2316019"/>
              <a:gd name="connsiteX3" fmla="*/ 7848822 w 7883547"/>
              <a:gd name="connsiteY3" fmla="*/ 798651 h 2316019"/>
              <a:gd name="connsiteX4" fmla="*/ 7212215 w 7883547"/>
              <a:gd name="connsiteY4" fmla="*/ 2002418 h 2316019"/>
              <a:gd name="connsiteX5" fmla="*/ 960697 w 7883547"/>
              <a:gd name="connsiteY5" fmla="*/ 2071866 h 2316019"/>
              <a:gd name="connsiteX6" fmla="*/ 0 w 7883547"/>
              <a:gd name="connsiteY6" fmla="*/ 868101 h 2316019"/>
              <a:gd name="connsiteX0" fmla="*/ 0 w 7883547"/>
              <a:gd name="connsiteY0" fmla="*/ 868101 h 2316019"/>
              <a:gd name="connsiteX1" fmla="*/ 11573 w 7883547"/>
              <a:gd name="connsiteY1" fmla="*/ 173621 h 2316019"/>
              <a:gd name="connsiteX2" fmla="*/ 7883547 w 7883547"/>
              <a:gd name="connsiteY2" fmla="*/ 0 h 2316019"/>
              <a:gd name="connsiteX3" fmla="*/ 7848822 w 7883547"/>
              <a:gd name="connsiteY3" fmla="*/ 798651 h 2316019"/>
              <a:gd name="connsiteX4" fmla="*/ 7212215 w 7883547"/>
              <a:gd name="connsiteY4" fmla="*/ 2002418 h 2316019"/>
              <a:gd name="connsiteX5" fmla="*/ 960697 w 7883547"/>
              <a:gd name="connsiteY5" fmla="*/ 2071866 h 2316019"/>
              <a:gd name="connsiteX6" fmla="*/ 0 w 7883547"/>
              <a:gd name="connsiteY6" fmla="*/ 868101 h 2316019"/>
              <a:gd name="connsiteX0" fmla="*/ 0 w 7883547"/>
              <a:gd name="connsiteY0" fmla="*/ 868101 h 2316019"/>
              <a:gd name="connsiteX1" fmla="*/ 11573 w 7883547"/>
              <a:gd name="connsiteY1" fmla="*/ 173621 h 2316019"/>
              <a:gd name="connsiteX2" fmla="*/ 7883547 w 7883547"/>
              <a:gd name="connsiteY2" fmla="*/ 0 h 2316019"/>
              <a:gd name="connsiteX3" fmla="*/ 7848822 w 7883547"/>
              <a:gd name="connsiteY3" fmla="*/ 798651 h 2316019"/>
              <a:gd name="connsiteX4" fmla="*/ 7212215 w 7883547"/>
              <a:gd name="connsiteY4" fmla="*/ 2002418 h 2316019"/>
              <a:gd name="connsiteX5" fmla="*/ 960697 w 7883547"/>
              <a:gd name="connsiteY5" fmla="*/ 2071866 h 2316019"/>
              <a:gd name="connsiteX6" fmla="*/ 0 w 7883547"/>
              <a:gd name="connsiteY6" fmla="*/ 868101 h 2316019"/>
              <a:gd name="connsiteX0" fmla="*/ 0 w 7883547"/>
              <a:gd name="connsiteY0" fmla="*/ 868101 h 2316019"/>
              <a:gd name="connsiteX1" fmla="*/ 11573 w 7883547"/>
              <a:gd name="connsiteY1" fmla="*/ 173621 h 2316019"/>
              <a:gd name="connsiteX2" fmla="*/ 7883547 w 7883547"/>
              <a:gd name="connsiteY2" fmla="*/ 0 h 2316019"/>
              <a:gd name="connsiteX3" fmla="*/ 7848822 w 7883547"/>
              <a:gd name="connsiteY3" fmla="*/ 798651 h 2316019"/>
              <a:gd name="connsiteX4" fmla="*/ 7212215 w 7883547"/>
              <a:gd name="connsiteY4" fmla="*/ 2002418 h 2316019"/>
              <a:gd name="connsiteX5" fmla="*/ 960697 w 7883547"/>
              <a:gd name="connsiteY5" fmla="*/ 2071866 h 2316019"/>
              <a:gd name="connsiteX6" fmla="*/ 0 w 7883547"/>
              <a:gd name="connsiteY6" fmla="*/ 868101 h 2316019"/>
              <a:gd name="connsiteX0" fmla="*/ 0 w 7883547"/>
              <a:gd name="connsiteY0" fmla="*/ 868101 h 2316019"/>
              <a:gd name="connsiteX1" fmla="*/ 11573 w 7883547"/>
              <a:gd name="connsiteY1" fmla="*/ 173621 h 2316019"/>
              <a:gd name="connsiteX2" fmla="*/ 7883547 w 7883547"/>
              <a:gd name="connsiteY2" fmla="*/ 0 h 2316019"/>
              <a:gd name="connsiteX3" fmla="*/ 7848822 w 7883547"/>
              <a:gd name="connsiteY3" fmla="*/ 798651 h 2316019"/>
              <a:gd name="connsiteX4" fmla="*/ 7212215 w 7883547"/>
              <a:gd name="connsiteY4" fmla="*/ 2002418 h 2316019"/>
              <a:gd name="connsiteX5" fmla="*/ 960697 w 7883547"/>
              <a:gd name="connsiteY5" fmla="*/ 2071866 h 2316019"/>
              <a:gd name="connsiteX6" fmla="*/ 0 w 7883547"/>
              <a:gd name="connsiteY6" fmla="*/ 868101 h 231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3547" h="2316019">
                <a:moveTo>
                  <a:pt x="0" y="868101"/>
                </a:moveTo>
                <a:lnTo>
                  <a:pt x="11573" y="173621"/>
                </a:lnTo>
                <a:cubicBezTo>
                  <a:pt x="285903" y="636609"/>
                  <a:pt x="6868437" y="1169044"/>
                  <a:pt x="7883547" y="0"/>
                </a:cubicBezTo>
                <a:lnTo>
                  <a:pt x="7848822" y="798651"/>
                </a:lnTo>
                <a:cubicBezTo>
                  <a:pt x="7717643" y="1269355"/>
                  <a:pt x="7644336" y="1647461"/>
                  <a:pt x="7212215" y="2002418"/>
                </a:cubicBezTo>
                <a:cubicBezTo>
                  <a:pt x="6633086" y="2395957"/>
                  <a:pt x="1435656" y="2419107"/>
                  <a:pt x="960697" y="2071866"/>
                </a:cubicBezTo>
                <a:cubicBezTo>
                  <a:pt x="374247" y="1751634"/>
                  <a:pt x="216060" y="1327230"/>
                  <a:pt x="0" y="868101"/>
                </a:cubicBezTo>
                <a:close/>
              </a:path>
            </a:pathLst>
          </a:custGeom>
          <a:gradFill>
            <a:gsLst>
              <a:gs pos="32000">
                <a:srgbClr val="CED4D8"/>
              </a:gs>
              <a:gs pos="61000">
                <a:srgbClr val="7E91B2"/>
              </a:gs>
              <a:gs pos="97000">
                <a:srgbClr val="BAC9E1"/>
              </a:gs>
              <a:gs pos="11000">
                <a:srgbClr val="C7CDD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22A2EE-BD62-5F86-B3CA-13616DB0CA99}"/>
              </a:ext>
            </a:extLst>
          </p:cNvPr>
          <p:cNvCxnSpPr/>
          <p:nvPr/>
        </p:nvCxnSpPr>
        <p:spPr>
          <a:xfrm>
            <a:off x="2245489" y="5717894"/>
            <a:ext cx="0" cy="325248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9FAB34-72E7-02A7-DE8A-FCD6CC5B80B5}"/>
              </a:ext>
            </a:extLst>
          </p:cNvPr>
          <p:cNvCxnSpPr>
            <a:cxnSpLocks/>
          </p:cNvCxnSpPr>
          <p:nvPr/>
        </p:nvCxnSpPr>
        <p:spPr>
          <a:xfrm>
            <a:off x="3891024" y="5835570"/>
            <a:ext cx="391609" cy="372620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49766-1CA8-719F-824E-DB1B8D9D3D40}"/>
              </a:ext>
            </a:extLst>
          </p:cNvPr>
          <p:cNvCxnSpPr>
            <a:cxnSpLocks/>
          </p:cNvCxnSpPr>
          <p:nvPr/>
        </p:nvCxnSpPr>
        <p:spPr>
          <a:xfrm flipH="1">
            <a:off x="7330634" y="5835570"/>
            <a:ext cx="391609" cy="372620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C5E8B7-FF57-1F12-D406-AB0FCED78264}"/>
              </a:ext>
            </a:extLst>
          </p:cNvPr>
          <p:cNvCxnSpPr>
            <a:cxnSpLocks/>
          </p:cNvCxnSpPr>
          <p:nvPr/>
        </p:nvCxnSpPr>
        <p:spPr>
          <a:xfrm>
            <a:off x="9154386" y="5717894"/>
            <a:ext cx="0" cy="338038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85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25F3F9-518E-28AF-885B-2D47DF1ED92C}"/>
              </a:ext>
            </a:extLst>
          </p:cNvPr>
          <p:cNvSpPr/>
          <p:nvPr/>
        </p:nvSpPr>
        <p:spPr>
          <a:xfrm>
            <a:off x="6949440" y="6593207"/>
            <a:ext cx="14371320" cy="3600450"/>
          </a:xfrm>
          <a:prstGeom prst="rect">
            <a:avLst/>
          </a:prstGeom>
          <a:gradFill>
            <a:gsLst>
              <a:gs pos="0">
                <a:srgbClr val="D1C8B7"/>
              </a:gs>
              <a:gs pos="27000">
                <a:srgbClr val="CAC4BA"/>
              </a:gs>
              <a:gs pos="100000">
                <a:srgbClr val="CDD6E9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F7BDFB-9500-F069-AE2F-A22760CB45E1}"/>
              </a:ext>
            </a:extLst>
          </p:cNvPr>
          <p:cNvSpPr/>
          <p:nvPr/>
        </p:nvSpPr>
        <p:spPr>
          <a:xfrm>
            <a:off x="20216894" y="6593206"/>
            <a:ext cx="1103865" cy="3600450"/>
          </a:xfrm>
          <a:prstGeom prst="rect">
            <a:avLst/>
          </a:prstGeom>
          <a:solidFill>
            <a:srgbClr val="DFCA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73A59-B235-A9F3-AB8A-1262A83E0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20" y="2116200"/>
            <a:ext cx="14371320" cy="3863573"/>
          </a:xfrm>
          <a:prstGeom prst="rect">
            <a:avLst/>
          </a:prstGeom>
        </p:spPr>
      </p:pic>
      <p:pic>
        <p:nvPicPr>
          <p:cNvPr id="6146" name="Picture 2" descr="13000系車内">
            <a:extLst>
              <a:ext uri="{FF2B5EF4-FFF2-40B4-BE49-F238E27FC236}">
                <a16:creationId xmlns:a16="http://schemas.microsoft.com/office/drawing/2014/main" id="{749A49F9-C3B5-3F05-06A3-1022A4BBE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8665"/>
            <a:ext cx="76200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6A09E3-F7E5-37E1-C0DF-8528FB989E7C}"/>
              </a:ext>
            </a:extLst>
          </p:cNvPr>
          <p:cNvSpPr/>
          <p:nvPr/>
        </p:nvSpPr>
        <p:spPr>
          <a:xfrm>
            <a:off x="1005840" y="6593206"/>
            <a:ext cx="4754880" cy="2575560"/>
          </a:xfrm>
          <a:prstGeom prst="rect">
            <a:avLst/>
          </a:prstGeom>
          <a:gradFill>
            <a:gsLst>
              <a:gs pos="64000">
                <a:srgbClr val="4F6595"/>
              </a:gs>
              <a:gs pos="90000">
                <a:srgbClr val="01154D"/>
              </a:gs>
              <a:gs pos="34000">
                <a:srgbClr val="4F6595"/>
              </a:gs>
              <a:gs pos="7000">
                <a:srgbClr val="01154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0F2234C-136D-5434-6513-6F26B7B8DED7}"/>
              </a:ext>
            </a:extLst>
          </p:cNvPr>
          <p:cNvSpPr/>
          <p:nvPr/>
        </p:nvSpPr>
        <p:spPr>
          <a:xfrm>
            <a:off x="8319134" y="7414261"/>
            <a:ext cx="950596" cy="2731084"/>
          </a:xfrm>
          <a:custGeom>
            <a:avLst/>
            <a:gdLst>
              <a:gd name="connsiteX0" fmla="*/ 0 w 941071"/>
              <a:gd name="connsiteY0" fmla="*/ 133990 h 2727583"/>
              <a:gd name="connsiteX1" fmla="*/ 133990 w 941071"/>
              <a:gd name="connsiteY1" fmla="*/ 0 h 2727583"/>
              <a:gd name="connsiteX2" fmla="*/ 807081 w 941071"/>
              <a:gd name="connsiteY2" fmla="*/ 0 h 2727583"/>
              <a:gd name="connsiteX3" fmla="*/ 941071 w 941071"/>
              <a:gd name="connsiteY3" fmla="*/ 133990 h 2727583"/>
              <a:gd name="connsiteX4" fmla="*/ 941071 w 941071"/>
              <a:gd name="connsiteY4" fmla="*/ 2593593 h 2727583"/>
              <a:gd name="connsiteX5" fmla="*/ 807081 w 941071"/>
              <a:gd name="connsiteY5" fmla="*/ 2727583 h 2727583"/>
              <a:gd name="connsiteX6" fmla="*/ 133990 w 941071"/>
              <a:gd name="connsiteY6" fmla="*/ 2727583 h 2727583"/>
              <a:gd name="connsiteX7" fmla="*/ 0 w 941071"/>
              <a:gd name="connsiteY7" fmla="*/ 2593593 h 2727583"/>
              <a:gd name="connsiteX8" fmla="*/ 0 w 941071"/>
              <a:gd name="connsiteY8" fmla="*/ 133990 h 2727583"/>
              <a:gd name="connsiteX0" fmla="*/ 1905 w 942976"/>
              <a:gd name="connsiteY0" fmla="*/ 133990 h 2751852"/>
              <a:gd name="connsiteX1" fmla="*/ 135895 w 942976"/>
              <a:gd name="connsiteY1" fmla="*/ 0 h 2751852"/>
              <a:gd name="connsiteX2" fmla="*/ 808986 w 942976"/>
              <a:gd name="connsiteY2" fmla="*/ 0 h 2751852"/>
              <a:gd name="connsiteX3" fmla="*/ 942976 w 942976"/>
              <a:gd name="connsiteY3" fmla="*/ 133990 h 2751852"/>
              <a:gd name="connsiteX4" fmla="*/ 942976 w 942976"/>
              <a:gd name="connsiteY4" fmla="*/ 2593593 h 2751852"/>
              <a:gd name="connsiteX5" fmla="*/ 808986 w 942976"/>
              <a:gd name="connsiteY5" fmla="*/ 2727583 h 2751852"/>
              <a:gd name="connsiteX6" fmla="*/ 135895 w 942976"/>
              <a:gd name="connsiteY6" fmla="*/ 2727583 h 2751852"/>
              <a:gd name="connsiteX7" fmla="*/ 0 w 942976"/>
              <a:gd name="connsiteY7" fmla="*/ 2715513 h 2751852"/>
              <a:gd name="connsiteX8" fmla="*/ 1905 w 942976"/>
              <a:gd name="connsiteY8" fmla="*/ 133990 h 2751852"/>
              <a:gd name="connsiteX0" fmla="*/ 1905 w 942976"/>
              <a:gd name="connsiteY0" fmla="*/ 133990 h 2727583"/>
              <a:gd name="connsiteX1" fmla="*/ 135895 w 942976"/>
              <a:gd name="connsiteY1" fmla="*/ 0 h 2727583"/>
              <a:gd name="connsiteX2" fmla="*/ 808986 w 942976"/>
              <a:gd name="connsiteY2" fmla="*/ 0 h 2727583"/>
              <a:gd name="connsiteX3" fmla="*/ 942976 w 942976"/>
              <a:gd name="connsiteY3" fmla="*/ 133990 h 2727583"/>
              <a:gd name="connsiteX4" fmla="*/ 942976 w 942976"/>
              <a:gd name="connsiteY4" fmla="*/ 2593593 h 2727583"/>
              <a:gd name="connsiteX5" fmla="*/ 808986 w 942976"/>
              <a:gd name="connsiteY5" fmla="*/ 2727583 h 2727583"/>
              <a:gd name="connsiteX6" fmla="*/ 135895 w 942976"/>
              <a:gd name="connsiteY6" fmla="*/ 2727583 h 2727583"/>
              <a:gd name="connsiteX7" fmla="*/ 0 w 942976"/>
              <a:gd name="connsiteY7" fmla="*/ 2715513 h 2727583"/>
              <a:gd name="connsiteX8" fmla="*/ 1905 w 942976"/>
              <a:gd name="connsiteY8" fmla="*/ 133990 h 2727583"/>
              <a:gd name="connsiteX0" fmla="*/ 1905 w 942976"/>
              <a:gd name="connsiteY0" fmla="*/ 133990 h 2730138"/>
              <a:gd name="connsiteX1" fmla="*/ 135895 w 942976"/>
              <a:gd name="connsiteY1" fmla="*/ 0 h 2730138"/>
              <a:gd name="connsiteX2" fmla="*/ 808986 w 942976"/>
              <a:gd name="connsiteY2" fmla="*/ 0 h 2730138"/>
              <a:gd name="connsiteX3" fmla="*/ 942976 w 942976"/>
              <a:gd name="connsiteY3" fmla="*/ 133990 h 2730138"/>
              <a:gd name="connsiteX4" fmla="*/ 942976 w 942976"/>
              <a:gd name="connsiteY4" fmla="*/ 2593593 h 2730138"/>
              <a:gd name="connsiteX5" fmla="*/ 808986 w 942976"/>
              <a:gd name="connsiteY5" fmla="*/ 2727583 h 2730138"/>
              <a:gd name="connsiteX6" fmla="*/ 135895 w 942976"/>
              <a:gd name="connsiteY6" fmla="*/ 2727583 h 2730138"/>
              <a:gd name="connsiteX7" fmla="*/ 0 w 942976"/>
              <a:gd name="connsiteY7" fmla="*/ 2728848 h 2730138"/>
              <a:gd name="connsiteX8" fmla="*/ 1905 w 942976"/>
              <a:gd name="connsiteY8" fmla="*/ 133990 h 2730138"/>
              <a:gd name="connsiteX0" fmla="*/ 1905 w 942976"/>
              <a:gd name="connsiteY0" fmla="*/ 133990 h 2728848"/>
              <a:gd name="connsiteX1" fmla="*/ 135895 w 942976"/>
              <a:gd name="connsiteY1" fmla="*/ 0 h 2728848"/>
              <a:gd name="connsiteX2" fmla="*/ 808986 w 942976"/>
              <a:gd name="connsiteY2" fmla="*/ 0 h 2728848"/>
              <a:gd name="connsiteX3" fmla="*/ 942976 w 942976"/>
              <a:gd name="connsiteY3" fmla="*/ 133990 h 2728848"/>
              <a:gd name="connsiteX4" fmla="*/ 942976 w 942976"/>
              <a:gd name="connsiteY4" fmla="*/ 2593593 h 2728848"/>
              <a:gd name="connsiteX5" fmla="*/ 808986 w 942976"/>
              <a:gd name="connsiteY5" fmla="*/ 2727583 h 2728848"/>
              <a:gd name="connsiteX6" fmla="*/ 135895 w 942976"/>
              <a:gd name="connsiteY6" fmla="*/ 2727583 h 2728848"/>
              <a:gd name="connsiteX7" fmla="*/ 0 w 942976"/>
              <a:gd name="connsiteY7" fmla="*/ 2728848 h 2728848"/>
              <a:gd name="connsiteX8" fmla="*/ 1905 w 942976"/>
              <a:gd name="connsiteY8" fmla="*/ 133990 h 2728848"/>
              <a:gd name="connsiteX0" fmla="*/ 1905 w 950596"/>
              <a:gd name="connsiteY0" fmla="*/ 133990 h 2762840"/>
              <a:gd name="connsiteX1" fmla="*/ 135895 w 950596"/>
              <a:gd name="connsiteY1" fmla="*/ 0 h 2762840"/>
              <a:gd name="connsiteX2" fmla="*/ 808986 w 950596"/>
              <a:gd name="connsiteY2" fmla="*/ 0 h 2762840"/>
              <a:gd name="connsiteX3" fmla="*/ 942976 w 950596"/>
              <a:gd name="connsiteY3" fmla="*/ 133990 h 2762840"/>
              <a:gd name="connsiteX4" fmla="*/ 950596 w 950596"/>
              <a:gd name="connsiteY4" fmla="*/ 2730753 h 2762840"/>
              <a:gd name="connsiteX5" fmla="*/ 808986 w 950596"/>
              <a:gd name="connsiteY5" fmla="*/ 2727583 h 2762840"/>
              <a:gd name="connsiteX6" fmla="*/ 135895 w 950596"/>
              <a:gd name="connsiteY6" fmla="*/ 2727583 h 2762840"/>
              <a:gd name="connsiteX7" fmla="*/ 0 w 950596"/>
              <a:gd name="connsiteY7" fmla="*/ 2728848 h 2762840"/>
              <a:gd name="connsiteX8" fmla="*/ 1905 w 950596"/>
              <a:gd name="connsiteY8" fmla="*/ 133990 h 2762840"/>
              <a:gd name="connsiteX0" fmla="*/ 1905 w 950596"/>
              <a:gd name="connsiteY0" fmla="*/ 133990 h 2731084"/>
              <a:gd name="connsiteX1" fmla="*/ 135895 w 950596"/>
              <a:gd name="connsiteY1" fmla="*/ 0 h 2731084"/>
              <a:gd name="connsiteX2" fmla="*/ 808986 w 950596"/>
              <a:gd name="connsiteY2" fmla="*/ 0 h 2731084"/>
              <a:gd name="connsiteX3" fmla="*/ 942976 w 950596"/>
              <a:gd name="connsiteY3" fmla="*/ 133990 h 2731084"/>
              <a:gd name="connsiteX4" fmla="*/ 950596 w 950596"/>
              <a:gd name="connsiteY4" fmla="*/ 2730753 h 2731084"/>
              <a:gd name="connsiteX5" fmla="*/ 808986 w 950596"/>
              <a:gd name="connsiteY5" fmla="*/ 2727583 h 2731084"/>
              <a:gd name="connsiteX6" fmla="*/ 135895 w 950596"/>
              <a:gd name="connsiteY6" fmla="*/ 2727583 h 2731084"/>
              <a:gd name="connsiteX7" fmla="*/ 0 w 950596"/>
              <a:gd name="connsiteY7" fmla="*/ 2728848 h 2731084"/>
              <a:gd name="connsiteX8" fmla="*/ 1905 w 950596"/>
              <a:gd name="connsiteY8" fmla="*/ 133990 h 273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596" h="2731084">
                <a:moveTo>
                  <a:pt x="1905" y="133990"/>
                </a:moveTo>
                <a:cubicBezTo>
                  <a:pt x="1905" y="59989"/>
                  <a:pt x="61894" y="0"/>
                  <a:pt x="135895" y="0"/>
                </a:cubicBezTo>
                <a:lnTo>
                  <a:pt x="808986" y="0"/>
                </a:lnTo>
                <a:cubicBezTo>
                  <a:pt x="882987" y="0"/>
                  <a:pt x="942976" y="59989"/>
                  <a:pt x="942976" y="133990"/>
                </a:cubicBezTo>
                <a:lnTo>
                  <a:pt x="950596" y="2730753"/>
                </a:lnTo>
                <a:cubicBezTo>
                  <a:pt x="802006" y="2732364"/>
                  <a:pt x="882987" y="2727583"/>
                  <a:pt x="808986" y="2727583"/>
                </a:cubicBezTo>
                <a:lnTo>
                  <a:pt x="135895" y="2727583"/>
                </a:lnTo>
                <a:cubicBezTo>
                  <a:pt x="61894" y="2727583"/>
                  <a:pt x="146685" y="2724744"/>
                  <a:pt x="0" y="2728848"/>
                </a:cubicBezTo>
                <a:cubicBezTo>
                  <a:pt x="0" y="1908980"/>
                  <a:pt x="1905" y="953858"/>
                  <a:pt x="1905" y="13399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F6937EDA-1D47-DC83-B66D-4C56572DA429}"/>
              </a:ext>
            </a:extLst>
          </p:cNvPr>
          <p:cNvSpPr/>
          <p:nvPr/>
        </p:nvSpPr>
        <p:spPr>
          <a:xfrm>
            <a:off x="11874491" y="7414261"/>
            <a:ext cx="950596" cy="2731084"/>
          </a:xfrm>
          <a:custGeom>
            <a:avLst/>
            <a:gdLst>
              <a:gd name="connsiteX0" fmla="*/ 0 w 941071"/>
              <a:gd name="connsiteY0" fmla="*/ 133990 h 2727583"/>
              <a:gd name="connsiteX1" fmla="*/ 133990 w 941071"/>
              <a:gd name="connsiteY1" fmla="*/ 0 h 2727583"/>
              <a:gd name="connsiteX2" fmla="*/ 807081 w 941071"/>
              <a:gd name="connsiteY2" fmla="*/ 0 h 2727583"/>
              <a:gd name="connsiteX3" fmla="*/ 941071 w 941071"/>
              <a:gd name="connsiteY3" fmla="*/ 133990 h 2727583"/>
              <a:gd name="connsiteX4" fmla="*/ 941071 w 941071"/>
              <a:gd name="connsiteY4" fmla="*/ 2593593 h 2727583"/>
              <a:gd name="connsiteX5" fmla="*/ 807081 w 941071"/>
              <a:gd name="connsiteY5" fmla="*/ 2727583 h 2727583"/>
              <a:gd name="connsiteX6" fmla="*/ 133990 w 941071"/>
              <a:gd name="connsiteY6" fmla="*/ 2727583 h 2727583"/>
              <a:gd name="connsiteX7" fmla="*/ 0 w 941071"/>
              <a:gd name="connsiteY7" fmla="*/ 2593593 h 2727583"/>
              <a:gd name="connsiteX8" fmla="*/ 0 w 941071"/>
              <a:gd name="connsiteY8" fmla="*/ 133990 h 2727583"/>
              <a:gd name="connsiteX0" fmla="*/ 1905 w 942976"/>
              <a:gd name="connsiteY0" fmla="*/ 133990 h 2751852"/>
              <a:gd name="connsiteX1" fmla="*/ 135895 w 942976"/>
              <a:gd name="connsiteY1" fmla="*/ 0 h 2751852"/>
              <a:gd name="connsiteX2" fmla="*/ 808986 w 942976"/>
              <a:gd name="connsiteY2" fmla="*/ 0 h 2751852"/>
              <a:gd name="connsiteX3" fmla="*/ 942976 w 942976"/>
              <a:gd name="connsiteY3" fmla="*/ 133990 h 2751852"/>
              <a:gd name="connsiteX4" fmla="*/ 942976 w 942976"/>
              <a:gd name="connsiteY4" fmla="*/ 2593593 h 2751852"/>
              <a:gd name="connsiteX5" fmla="*/ 808986 w 942976"/>
              <a:gd name="connsiteY5" fmla="*/ 2727583 h 2751852"/>
              <a:gd name="connsiteX6" fmla="*/ 135895 w 942976"/>
              <a:gd name="connsiteY6" fmla="*/ 2727583 h 2751852"/>
              <a:gd name="connsiteX7" fmla="*/ 0 w 942976"/>
              <a:gd name="connsiteY7" fmla="*/ 2715513 h 2751852"/>
              <a:gd name="connsiteX8" fmla="*/ 1905 w 942976"/>
              <a:gd name="connsiteY8" fmla="*/ 133990 h 2751852"/>
              <a:gd name="connsiteX0" fmla="*/ 1905 w 942976"/>
              <a:gd name="connsiteY0" fmla="*/ 133990 h 2727583"/>
              <a:gd name="connsiteX1" fmla="*/ 135895 w 942976"/>
              <a:gd name="connsiteY1" fmla="*/ 0 h 2727583"/>
              <a:gd name="connsiteX2" fmla="*/ 808986 w 942976"/>
              <a:gd name="connsiteY2" fmla="*/ 0 h 2727583"/>
              <a:gd name="connsiteX3" fmla="*/ 942976 w 942976"/>
              <a:gd name="connsiteY3" fmla="*/ 133990 h 2727583"/>
              <a:gd name="connsiteX4" fmla="*/ 942976 w 942976"/>
              <a:gd name="connsiteY4" fmla="*/ 2593593 h 2727583"/>
              <a:gd name="connsiteX5" fmla="*/ 808986 w 942976"/>
              <a:gd name="connsiteY5" fmla="*/ 2727583 h 2727583"/>
              <a:gd name="connsiteX6" fmla="*/ 135895 w 942976"/>
              <a:gd name="connsiteY6" fmla="*/ 2727583 h 2727583"/>
              <a:gd name="connsiteX7" fmla="*/ 0 w 942976"/>
              <a:gd name="connsiteY7" fmla="*/ 2715513 h 2727583"/>
              <a:gd name="connsiteX8" fmla="*/ 1905 w 942976"/>
              <a:gd name="connsiteY8" fmla="*/ 133990 h 2727583"/>
              <a:gd name="connsiteX0" fmla="*/ 1905 w 942976"/>
              <a:gd name="connsiteY0" fmla="*/ 133990 h 2730138"/>
              <a:gd name="connsiteX1" fmla="*/ 135895 w 942976"/>
              <a:gd name="connsiteY1" fmla="*/ 0 h 2730138"/>
              <a:gd name="connsiteX2" fmla="*/ 808986 w 942976"/>
              <a:gd name="connsiteY2" fmla="*/ 0 h 2730138"/>
              <a:gd name="connsiteX3" fmla="*/ 942976 w 942976"/>
              <a:gd name="connsiteY3" fmla="*/ 133990 h 2730138"/>
              <a:gd name="connsiteX4" fmla="*/ 942976 w 942976"/>
              <a:gd name="connsiteY4" fmla="*/ 2593593 h 2730138"/>
              <a:gd name="connsiteX5" fmla="*/ 808986 w 942976"/>
              <a:gd name="connsiteY5" fmla="*/ 2727583 h 2730138"/>
              <a:gd name="connsiteX6" fmla="*/ 135895 w 942976"/>
              <a:gd name="connsiteY6" fmla="*/ 2727583 h 2730138"/>
              <a:gd name="connsiteX7" fmla="*/ 0 w 942976"/>
              <a:gd name="connsiteY7" fmla="*/ 2728848 h 2730138"/>
              <a:gd name="connsiteX8" fmla="*/ 1905 w 942976"/>
              <a:gd name="connsiteY8" fmla="*/ 133990 h 2730138"/>
              <a:gd name="connsiteX0" fmla="*/ 1905 w 942976"/>
              <a:gd name="connsiteY0" fmla="*/ 133990 h 2728848"/>
              <a:gd name="connsiteX1" fmla="*/ 135895 w 942976"/>
              <a:gd name="connsiteY1" fmla="*/ 0 h 2728848"/>
              <a:gd name="connsiteX2" fmla="*/ 808986 w 942976"/>
              <a:gd name="connsiteY2" fmla="*/ 0 h 2728848"/>
              <a:gd name="connsiteX3" fmla="*/ 942976 w 942976"/>
              <a:gd name="connsiteY3" fmla="*/ 133990 h 2728848"/>
              <a:gd name="connsiteX4" fmla="*/ 942976 w 942976"/>
              <a:gd name="connsiteY4" fmla="*/ 2593593 h 2728848"/>
              <a:gd name="connsiteX5" fmla="*/ 808986 w 942976"/>
              <a:gd name="connsiteY5" fmla="*/ 2727583 h 2728848"/>
              <a:gd name="connsiteX6" fmla="*/ 135895 w 942976"/>
              <a:gd name="connsiteY6" fmla="*/ 2727583 h 2728848"/>
              <a:gd name="connsiteX7" fmla="*/ 0 w 942976"/>
              <a:gd name="connsiteY7" fmla="*/ 2728848 h 2728848"/>
              <a:gd name="connsiteX8" fmla="*/ 1905 w 942976"/>
              <a:gd name="connsiteY8" fmla="*/ 133990 h 2728848"/>
              <a:gd name="connsiteX0" fmla="*/ 1905 w 950596"/>
              <a:gd name="connsiteY0" fmla="*/ 133990 h 2762840"/>
              <a:gd name="connsiteX1" fmla="*/ 135895 w 950596"/>
              <a:gd name="connsiteY1" fmla="*/ 0 h 2762840"/>
              <a:gd name="connsiteX2" fmla="*/ 808986 w 950596"/>
              <a:gd name="connsiteY2" fmla="*/ 0 h 2762840"/>
              <a:gd name="connsiteX3" fmla="*/ 942976 w 950596"/>
              <a:gd name="connsiteY3" fmla="*/ 133990 h 2762840"/>
              <a:gd name="connsiteX4" fmla="*/ 950596 w 950596"/>
              <a:gd name="connsiteY4" fmla="*/ 2730753 h 2762840"/>
              <a:gd name="connsiteX5" fmla="*/ 808986 w 950596"/>
              <a:gd name="connsiteY5" fmla="*/ 2727583 h 2762840"/>
              <a:gd name="connsiteX6" fmla="*/ 135895 w 950596"/>
              <a:gd name="connsiteY6" fmla="*/ 2727583 h 2762840"/>
              <a:gd name="connsiteX7" fmla="*/ 0 w 950596"/>
              <a:gd name="connsiteY7" fmla="*/ 2728848 h 2762840"/>
              <a:gd name="connsiteX8" fmla="*/ 1905 w 950596"/>
              <a:gd name="connsiteY8" fmla="*/ 133990 h 2762840"/>
              <a:gd name="connsiteX0" fmla="*/ 1905 w 950596"/>
              <a:gd name="connsiteY0" fmla="*/ 133990 h 2731084"/>
              <a:gd name="connsiteX1" fmla="*/ 135895 w 950596"/>
              <a:gd name="connsiteY1" fmla="*/ 0 h 2731084"/>
              <a:gd name="connsiteX2" fmla="*/ 808986 w 950596"/>
              <a:gd name="connsiteY2" fmla="*/ 0 h 2731084"/>
              <a:gd name="connsiteX3" fmla="*/ 942976 w 950596"/>
              <a:gd name="connsiteY3" fmla="*/ 133990 h 2731084"/>
              <a:gd name="connsiteX4" fmla="*/ 950596 w 950596"/>
              <a:gd name="connsiteY4" fmla="*/ 2730753 h 2731084"/>
              <a:gd name="connsiteX5" fmla="*/ 808986 w 950596"/>
              <a:gd name="connsiteY5" fmla="*/ 2727583 h 2731084"/>
              <a:gd name="connsiteX6" fmla="*/ 135895 w 950596"/>
              <a:gd name="connsiteY6" fmla="*/ 2727583 h 2731084"/>
              <a:gd name="connsiteX7" fmla="*/ 0 w 950596"/>
              <a:gd name="connsiteY7" fmla="*/ 2728848 h 2731084"/>
              <a:gd name="connsiteX8" fmla="*/ 1905 w 950596"/>
              <a:gd name="connsiteY8" fmla="*/ 133990 h 273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596" h="2731084">
                <a:moveTo>
                  <a:pt x="1905" y="133990"/>
                </a:moveTo>
                <a:cubicBezTo>
                  <a:pt x="1905" y="59989"/>
                  <a:pt x="61894" y="0"/>
                  <a:pt x="135895" y="0"/>
                </a:cubicBezTo>
                <a:lnTo>
                  <a:pt x="808986" y="0"/>
                </a:lnTo>
                <a:cubicBezTo>
                  <a:pt x="882987" y="0"/>
                  <a:pt x="942976" y="59989"/>
                  <a:pt x="942976" y="133990"/>
                </a:cubicBezTo>
                <a:lnTo>
                  <a:pt x="950596" y="2730753"/>
                </a:lnTo>
                <a:cubicBezTo>
                  <a:pt x="802006" y="2732364"/>
                  <a:pt x="882987" y="2727583"/>
                  <a:pt x="808986" y="2727583"/>
                </a:cubicBezTo>
                <a:lnTo>
                  <a:pt x="135895" y="2727583"/>
                </a:lnTo>
                <a:cubicBezTo>
                  <a:pt x="61894" y="2727583"/>
                  <a:pt x="146685" y="2724744"/>
                  <a:pt x="0" y="2728848"/>
                </a:cubicBezTo>
                <a:cubicBezTo>
                  <a:pt x="0" y="1908980"/>
                  <a:pt x="1905" y="953858"/>
                  <a:pt x="1905" y="13399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F06B8D3F-20FF-B634-4DC7-A9A6CEE2ED3E}"/>
              </a:ext>
            </a:extLst>
          </p:cNvPr>
          <p:cNvSpPr/>
          <p:nvPr/>
        </p:nvSpPr>
        <p:spPr>
          <a:xfrm>
            <a:off x="15429848" y="7402551"/>
            <a:ext cx="950596" cy="2731084"/>
          </a:xfrm>
          <a:custGeom>
            <a:avLst/>
            <a:gdLst>
              <a:gd name="connsiteX0" fmla="*/ 0 w 941071"/>
              <a:gd name="connsiteY0" fmla="*/ 133990 h 2727583"/>
              <a:gd name="connsiteX1" fmla="*/ 133990 w 941071"/>
              <a:gd name="connsiteY1" fmla="*/ 0 h 2727583"/>
              <a:gd name="connsiteX2" fmla="*/ 807081 w 941071"/>
              <a:gd name="connsiteY2" fmla="*/ 0 h 2727583"/>
              <a:gd name="connsiteX3" fmla="*/ 941071 w 941071"/>
              <a:gd name="connsiteY3" fmla="*/ 133990 h 2727583"/>
              <a:gd name="connsiteX4" fmla="*/ 941071 w 941071"/>
              <a:gd name="connsiteY4" fmla="*/ 2593593 h 2727583"/>
              <a:gd name="connsiteX5" fmla="*/ 807081 w 941071"/>
              <a:gd name="connsiteY5" fmla="*/ 2727583 h 2727583"/>
              <a:gd name="connsiteX6" fmla="*/ 133990 w 941071"/>
              <a:gd name="connsiteY6" fmla="*/ 2727583 h 2727583"/>
              <a:gd name="connsiteX7" fmla="*/ 0 w 941071"/>
              <a:gd name="connsiteY7" fmla="*/ 2593593 h 2727583"/>
              <a:gd name="connsiteX8" fmla="*/ 0 w 941071"/>
              <a:gd name="connsiteY8" fmla="*/ 133990 h 2727583"/>
              <a:gd name="connsiteX0" fmla="*/ 1905 w 942976"/>
              <a:gd name="connsiteY0" fmla="*/ 133990 h 2751852"/>
              <a:gd name="connsiteX1" fmla="*/ 135895 w 942976"/>
              <a:gd name="connsiteY1" fmla="*/ 0 h 2751852"/>
              <a:gd name="connsiteX2" fmla="*/ 808986 w 942976"/>
              <a:gd name="connsiteY2" fmla="*/ 0 h 2751852"/>
              <a:gd name="connsiteX3" fmla="*/ 942976 w 942976"/>
              <a:gd name="connsiteY3" fmla="*/ 133990 h 2751852"/>
              <a:gd name="connsiteX4" fmla="*/ 942976 w 942976"/>
              <a:gd name="connsiteY4" fmla="*/ 2593593 h 2751852"/>
              <a:gd name="connsiteX5" fmla="*/ 808986 w 942976"/>
              <a:gd name="connsiteY5" fmla="*/ 2727583 h 2751852"/>
              <a:gd name="connsiteX6" fmla="*/ 135895 w 942976"/>
              <a:gd name="connsiteY6" fmla="*/ 2727583 h 2751852"/>
              <a:gd name="connsiteX7" fmla="*/ 0 w 942976"/>
              <a:gd name="connsiteY7" fmla="*/ 2715513 h 2751852"/>
              <a:gd name="connsiteX8" fmla="*/ 1905 w 942976"/>
              <a:gd name="connsiteY8" fmla="*/ 133990 h 2751852"/>
              <a:gd name="connsiteX0" fmla="*/ 1905 w 942976"/>
              <a:gd name="connsiteY0" fmla="*/ 133990 h 2727583"/>
              <a:gd name="connsiteX1" fmla="*/ 135895 w 942976"/>
              <a:gd name="connsiteY1" fmla="*/ 0 h 2727583"/>
              <a:gd name="connsiteX2" fmla="*/ 808986 w 942976"/>
              <a:gd name="connsiteY2" fmla="*/ 0 h 2727583"/>
              <a:gd name="connsiteX3" fmla="*/ 942976 w 942976"/>
              <a:gd name="connsiteY3" fmla="*/ 133990 h 2727583"/>
              <a:gd name="connsiteX4" fmla="*/ 942976 w 942976"/>
              <a:gd name="connsiteY4" fmla="*/ 2593593 h 2727583"/>
              <a:gd name="connsiteX5" fmla="*/ 808986 w 942976"/>
              <a:gd name="connsiteY5" fmla="*/ 2727583 h 2727583"/>
              <a:gd name="connsiteX6" fmla="*/ 135895 w 942976"/>
              <a:gd name="connsiteY6" fmla="*/ 2727583 h 2727583"/>
              <a:gd name="connsiteX7" fmla="*/ 0 w 942976"/>
              <a:gd name="connsiteY7" fmla="*/ 2715513 h 2727583"/>
              <a:gd name="connsiteX8" fmla="*/ 1905 w 942976"/>
              <a:gd name="connsiteY8" fmla="*/ 133990 h 2727583"/>
              <a:gd name="connsiteX0" fmla="*/ 1905 w 942976"/>
              <a:gd name="connsiteY0" fmla="*/ 133990 h 2730138"/>
              <a:gd name="connsiteX1" fmla="*/ 135895 w 942976"/>
              <a:gd name="connsiteY1" fmla="*/ 0 h 2730138"/>
              <a:gd name="connsiteX2" fmla="*/ 808986 w 942976"/>
              <a:gd name="connsiteY2" fmla="*/ 0 h 2730138"/>
              <a:gd name="connsiteX3" fmla="*/ 942976 w 942976"/>
              <a:gd name="connsiteY3" fmla="*/ 133990 h 2730138"/>
              <a:gd name="connsiteX4" fmla="*/ 942976 w 942976"/>
              <a:gd name="connsiteY4" fmla="*/ 2593593 h 2730138"/>
              <a:gd name="connsiteX5" fmla="*/ 808986 w 942976"/>
              <a:gd name="connsiteY5" fmla="*/ 2727583 h 2730138"/>
              <a:gd name="connsiteX6" fmla="*/ 135895 w 942976"/>
              <a:gd name="connsiteY6" fmla="*/ 2727583 h 2730138"/>
              <a:gd name="connsiteX7" fmla="*/ 0 w 942976"/>
              <a:gd name="connsiteY7" fmla="*/ 2728848 h 2730138"/>
              <a:gd name="connsiteX8" fmla="*/ 1905 w 942976"/>
              <a:gd name="connsiteY8" fmla="*/ 133990 h 2730138"/>
              <a:gd name="connsiteX0" fmla="*/ 1905 w 942976"/>
              <a:gd name="connsiteY0" fmla="*/ 133990 h 2728848"/>
              <a:gd name="connsiteX1" fmla="*/ 135895 w 942976"/>
              <a:gd name="connsiteY1" fmla="*/ 0 h 2728848"/>
              <a:gd name="connsiteX2" fmla="*/ 808986 w 942976"/>
              <a:gd name="connsiteY2" fmla="*/ 0 h 2728848"/>
              <a:gd name="connsiteX3" fmla="*/ 942976 w 942976"/>
              <a:gd name="connsiteY3" fmla="*/ 133990 h 2728848"/>
              <a:gd name="connsiteX4" fmla="*/ 942976 w 942976"/>
              <a:gd name="connsiteY4" fmla="*/ 2593593 h 2728848"/>
              <a:gd name="connsiteX5" fmla="*/ 808986 w 942976"/>
              <a:gd name="connsiteY5" fmla="*/ 2727583 h 2728848"/>
              <a:gd name="connsiteX6" fmla="*/ 135895 w 942976"/>
              <a:gd name="connsiteY6" fmla="*/ 2727583 h 2728848"/>
              <a:gd name="connsiteX7" fmla="*/ 0 w 942976"/>
              <a:gd name="connsiteY7" fmla="*/ 2728848 h 2728848"/>
              <a:gd name="connsiteX8" fmla="*/ 1905 w 942976"/>
              <a:gd name="connsiteY8" fmla="*/ 133990 h 2728848"/>
              <a:gd name="connsiteX0" fmla="*/ 1905 w 950596"/>
              <a:gd name="connsiteY0" fmla="*/ 133990 h 2762840"/>
              <a:gd name="connsiteX1" fmla="*/ 135895 w 950596"/>
              <a:gd name="connsiteY1" fmla="*/ 0 h 2762840"/>
              <a:gd name="connsiteX2" fmla="*/ 808986 w 950596"/>
              <a:gd name="connsiteY2" fmla="*/ 0 h 2762840"/>
              <a:gd name="connsiteX3" fmla="*/ 942976 w 950596"/>
              <a:gd name="connsiteY3" fmla="*/ 133990 h 2762840"/>
              <a:gd name="connsiteX4" fmla="*/ 950596 w 950596"/>
              <a:gd name="connsiteY4" fmla="*/ 2730753 h 2762840"/>
              <a:gd name="connsiteX5" fmla="*/ 808986 w 950596"/>
              <a:gd name="connsiteY5" fmla="*/ 2727583 h 2762840"/>
              <a:gd name="connsiteX6" fmla="*/ 135895 w 950596"/>
              <a:gd name="connsiteY6" fmla="*/ 2727583 h 2762840"/>
              <a:gd name="connsiteX7" fmla="*/ 0 w 950596"/>
              <a:gd name="connsiteY7" fmla="*/ 2728848 h 2762840"/>
              <a:gd name="connsiteX8" fmla="*/ 1905 w 950596"/>
              <a:gd name="connsiteY8" fmla="*/ 133990 h 2762840"/>
              <a:gd name="connsiteX0" fmla="*/ 1905 w 950596"/>
              <a:gd name="connsiteY0" fmla="*/ 133990 h 2731084"/>
              <a:gd name="connsiteX1" fmla="*/ 135895 w 950596"/>
              <a:gd name="connsiteY1" fmla="*/ 0 h 2731084"/>
              <a:gd name="connsiteX2" fmla="*/ 808986 w 950596"/>
              <a:gd name="connsiteY2" fmla="*/ 0 h 2731084"/>
              <a:gd name="connsiteX3" fmla="*/ 942976 w 950596"/>
              <a:gd name="connsiteY3" fmla="*/ 133990 h 2731084"/>
              <a:gd name="connsiteX4" fmla="*/ 950596 w 950596"/>
              <a:gd name="connsiteY4" fmla="*/ 2730753 h 2731084"/>
              <a:gd name="connsiteX5" fmla="*/ 808986 w 950596"/>
              <a:gd name="connsiteY5" fmla="*/ 2727583 h 2731084"/>
              <a:gd name="connsiteX6" fmla="*/ 135895 w 950596"/>
              <a:gd name="connsiteY6" fmla="*/ 2727583 h 2731084"/>
              <a:gd name="connsiteX7" fmla="*/ 0 w 950596"/>
              <a:gd name="connsiteY7" fmla="*/ 2728848 h 2731084"/>
              <a:gd name="connsiteX8" fmla="*/ 1905 w 950596"/>
              <a:gd name="connsiteY8" fmla="*/ 133990 h 273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596" h="2731084">
                <a:moveTo>
                  <a:pt x="1905" y="133990"/>
                </a:moveTo>
                <a:cubicBezTo>
                  <a:pt x="1905" y="59989"/>
                  <a:pt x="61894" y="0"/>
                  <a:pt x="135895" y="0"/>
                </a:cubicBezTo>
                <a:lnTo>
                  <a:pt x="808986" y="0"/>
                </a:lnTo>
                <a:cubicBezTo>
                  <a:pt x="882987" y="0"/>
                  <a:pt x="942976" y="59989"/>
                  <a:pt x="942976" y="133990"/>
                </a:cubicBezTo>
                <a:lnTo>
                  <a:pt x="950596" y="2730753"/>
                </a:lnTo>
                <a:cubicBezTo>
                  <a:pt x="802006" y="2732364"/>
                  <a:pt x="882987" y="2727583"/>
                  <a:pt x="808986" y="2727583"/>
                </a:cubicBezTo>
                <a:lnTo>
                  <a:pt x="135895" y="2727583"/>
                </a:lnTo>
                <a:cubicBezTo>
                  <a:pt x="61894" y="2727583"/>
                  <a:pt x="146685" y="2724744"/>
                  <a:pt x="0" y="2728848"/>
                </a:cubicBezTo>
                <a:cubicBezTo>
                  <a:pt x="0" y="1908980"/>
                  <a:pt x="1905" y="953858"/>
                  <a:pt x="1905" y="13399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2BFE3776-AEE6-7556-7EDB-8206C899C110}"/>
              </a:ext>
            </a:extLst>
          </p:cNvPr>
          <p:cNvSpPr/>
          <p:nvPr/>
        </p:nvSpPr>
        <p:spPr>
          <a:xfrm>
            <a:off x="18985205" y="7402551"/>
            <a:ext cx="950596" cy="2731084"/>
          </a:xfrm>
          <a:custGeom>
            <a:avLst/>
            <a:gdLst>
              <a:gd name="connsiteX0" fmla="*/ 0 w 941071"/>
              <a:gd name="connsiteY0" fmla="*/ 133990 h 2727583"/>
              <a:gd name="connsiteX1" fmla="*/ 133990 w 941071"/>
              <a:gd name="connsiteY1" fmla="*/ 0 h 2727583"/>
              <a:gd name="connsiteX2" fmla="*/ 807081 w 941071"/>
              <a:gd name="connsiteY2" fmla="*/ 0 h 2727583"/>
              <a:gd name="connsiteX3" fmla="*/ 941071 w 941071"/>
              <a:gd name="connsiteY3" fmla="*/ 133990 h 2727583"/>
              <a:gd name="connsiteX4" fmla="*/ 941071 w 941071"/>
              <a:gd name="connsiteY4" fmla="*/ 2593593 h 2727583"/>
              <a:gd name="connsiteX5" fmla="*/ 807081 w 941071"/>
              <a:gd name="connsiteY5" fmla="*/ 2727583 h 2727583"/>
              <a:gd name="connsiteX6" fmla="*/ 133990 w 941071"/>
              <a:gd name="connsiteY6" fmla="*/ 2727583 h 2727583"/>
              <a:gd name="connsiteX7" fmla="*/ 0 w 941071"/>
              <a:gd name="connsiteY7" fmla="*/ 2593593 h 2727583"/>
              <a:gd name="connsiteX8" fmla="*/ 0 w 941071"/>
              <a:gd name="connsiteY8" fmla="*/ 133990 h 2727583"/>
              <a:gd name="connsiteX0" fmla="*/ 1905 w 942976"/>
              <a:gd name="connsiteY0" fmla="*/ 133990 h 2751852"/>
              <a:gd name="connsiteX1" fmla="*/ 135895 w 942976"/>
              <a:gd name="connsiteY1" fmla="*/ 0 h 2751852"/>
              <a:gd name="connsiteX2" fmla="*/ 808986 w 942976"/>
              <a:gd name="connsiteY2" fmla="*/ 0 h 2751852"/>
              <a:gd name="connsiteX3" fmla="*/ 942976 w 942976"/>
              <a:gd name="connsiteY3" fmla="*/ 133990 h 2751852"/>
              <a:gd name="connsiteX4" fmla="*/ 942976 w 942976"/>
              <a:gd name="connsiteY4" fmla="*/ 2593593 h 2751852"/>
              <a:gd name="connsiteX5" fmla="*/ 808986 w 942976"/>
              <a:gd name="connsiteY5" fmla="*/ 2727583 h 2751852"/>
              <a:gd name="connsiteX6" fmla="*/ 135895 w 942976"/>
              <a:gd name="connsiteY6" fmla="*/ 2727583 h 2751852"/>
              <a:gd name="connsiteX7" fmla="*/ 0 w 942976"/>
              <a:gd name="connsiteY7" fmla="*/ 2715513 h 2751852"/>
              <a:gd name="connsiteX8" fmla="*/ 1905 w 942976"/>
              <a:gd name="connsiteY8" fmla="*/ 133990 h 2751852"/>
              <a:gd name="connsiteX0" fmla="*/ 1905 w 942976"/>
              <a:gd name="connsiteY0" fmla="*/ 133990 h 2727583"/>
              <a:gd name="connsiteX1" fmla="*/ 135895 w 942976"/>
              <a:gd name="connsiteY1" fmla="*/ 0 h 2727583"/>
              <a:gd name="connsiteX2" fmla="*/ 808986 w 942976"/>
              <a:gd name="connsiteY2" fmla="*/ 0 h 2727583"/>
              <a:gd name="connsiteX3" fmla="*/ 942976 w 942976"/>
              <a:gd name="connsiteY3" fmla="*/ 133990 h 2727583"/>
              <a:gd name="connsiteX4" fmla="*/ 942976 w 942976"/>
              <a:gd name="connsiteY4" fmla="*/ 2593593 h 2727583"/>
              <a:gd name="connsiteX5" fmla="*/ 808986 w 942976"/>
              <a:gd name="connsiteY5" fmla="*/ 2727583 h 2727583"/>
              <a:gd name="connsiteX6" fmla="*/ 135895 w 942976"/>
              <a:gd name="connsiteY6" fmla="*/ 2727583 h 2727583"/>
              <a:gd name="connsiteX7" fmla="*/ 0 w 942976"/>
              <a:gd name="connsiteY7" fmla="*/ 2715513 h 2727583"/>
              <a:gd name="connsiteX8" fmla="*/ 1905 w 942976"/>
              <a:gd name="connsiteY8" fmla="*/ 133990 h 2727583"/>
              <a:gd name="connsiteX0" fmla="*/ 1905 w 942976"/>
              <a:gd name="connsiteY0" fmla="*/ 133990 h 2730138"/>
              <a:gd name="connsiteX1" fmla="*/ 135895 w 942976"/>
              <a:gd name="connsiteY1" fmla="*/ 0 h 2730138"/>
              <a:gd name="connsiteX2" fmla="*/ 808986 w 942976"/>
              <a:gd name="connsiteY2" fmla="*/ 0 h 2730138"/>
              <a:gd name="connsiteX3" fmla="*/ 942976 w 942976"/>
              <a:gd name="connsiteY3" fmla="*/ 133990 h 2730138"/>
              <a:gd name="connsiteX4" fmla="*/ 942976 w 942976"/>
              <a:gd name="connsiteY4" fmla="*/ 2593593 h 2730138"/>
              <a:gd name="connsiteX5" fmla="*/ 808986 w 942976"/>
              <a:gd name="connsiteY5" fmla="*/ 2727583 h 2730138"/>
              <a:gd name="connsiteX6" fmla="*/ 135895 w 942976"/>
              <a:gd name="connsiteY6" fmla="*/ 2727583 h 2730138"/>
              <a:gd name="connsiteX7" fmla="*/ 0 w 942976"/>
              <a:gd name="connsiteY7" fmla="*/ 2728848 h 2730138"/>
              <a:gd name="connsiteX8" fmla="*/ 1905 w 942976"/>
              <a:gd name="connsiteY8" fmla="*/ 133990 h 2730138"/>
              <a:gd name="connsiteX0" fmla="*/ 1905 w 942976"/>
              <a:gd name="connsiteY0" fmla="*/ 133990 h 2728848"/>
              <a:gd name="connsiteX1" fmla="*/ 135895 w 942976"/>
              <a:gd name="connsiteY1" fmla="*/ 0 h 2728848"/>
              <a:gd name="connsiteX2" fmla="*/ 808986 w 942976"/>
              <a:gd name="connsiteY2" fmla="*/ 0 h 2728848"/>
              <a:gd name="connsiteX3" fmla="*/ 942976 w 942976"/>
              <a:gd name="connsiteY3" fmla="*/ 133990 h 2728848"/>
              <a:gd name="connsiteX4" fmla="*/ 942976 w 942976"/>
              <a:gd name="connsiteY4" fmla="*/ 2593593 h 2728848"/>
              <a:gd name="connsiteX5" fmla="*/ 808986 w 942976"/>
              <a:gd name="connsiteY5" fmla="*/ 2727583 h 2728848"/>
              <a:gd name="connsiteX6" fmla="*/ 135895 w 942976"/>
              <a:gd name="connsiteY6" fmla="*/ 2727583 h 2728848"/>
              <a:gd name="connsiteX7" fmla="*/ 0 w 942976"/>
              <a:gd name="connsiteY7" fmla="*/ 2728848 h 2728848"/>
              <a:gd name="connsiteX8" fmla="*/ 1905 w 942976"/>
              <a:gd name="connsiteY8" fmla="*/ 133990 h 2728848"/>
              <a:gd name="connsiteX0" fmla="*/ 1905 w 950596"/>
              <a:gd name="connsiteY0" fmla="*/ 133990 h 2762840"/>
              <a:gd name="connsiteX1" fmla="*/ 135895 w 950596"/>
              <a:gd name="connsiteY1" fmla="*/ 0 h 2762840"/>
              <a:gd name="connsiteX2" fmla="*/ 808986 w 950596"/>
              <a:gd name="connsiteY2" fmla="*/ 0 h 2762840"/>
              <a:gd name="connsiteX3" fmla="*/ 942976 w 950596"/>
              <a:gd name="connsiteY3" fmla="*/ 133990 h 2762840"/>
              <a:gd name="connsiteX4" fmla="*/ 950596 w 950596"/>
              <a:gd name="connsiteY4" fmla="*/ 2730753 h 2762840"/>
              <a:gd name="connsiteX5" fmla="*/ 808986 w 950596"/>
              <a:gd name="connsiteY5" fmla="*/ 2727583 h 2762840"/>
              <a:gd name="connsiteX6" fmla="*/ 135895 w 950596"/>
              <a:gd name="connsiteY6" fmla="*/ 2727583 h 2762840"/>
              <a:gd name="connsiteX7" fmla="*/ 0 w 950596"/>
              <a:gd name="connsiteY7" fmla="*/ 2728848 h 2762840"/>
              <a:gd name="connsiteX8" fmla="*/ 1905 w 950596"/>
              <a:gd name="connsiteY8" fmla="*/ 133990 h 2762840"/>
              <a:gd name="connsiteX0" fmla="*/ 1905 w 950596"/>
              <a:gd name="connsiteY0" fmla="*/ 133990 h 2731084"/>
              <a:gd name="connsiteX1" fmla="*/ 135895 w 950596"/>
              <a:gd name="connsiteY1" fmla="*/ 0 h 2731084"/>
              <a:gd name="connsiteX2" fmla="*/ 808986 w 950596"/>
              <a:gd name="connsiteY2" fmla="*/ 0 h 2731084"/>
              <a:gd name="connsiteX3" fmla="*/ 942976 w 950596"/>
              <a:gd name="connsiteY3" fmla="*/ 133990 h 2731084"/>
              <a:gd name="connsiteX4" fmla="*/ 950596 w 950596"/>
              <a:gd name="connsiteY4" fmla="*/ 2730753 h 2731084"/>
              <a:gd name="connsiteX5" fmla="*/ 808986 w 950596"/>
              <a:gd name="connsiteY5" fmla="*/ 2727583 h 2731084"/>
              <a:gd name="connsiteX6" fmla="*/ 135895 w 950596"/>
              <a:gd name="connsiteY6" fmla="*/ 2727583 h 2731084"/>
              <a:gd name="connsiteX7" fmla="*/ 0 w 950596"/>
              <a:gd name="connsiteY7" fmla="*/ 2728848 h 2731084"/>
              <a:gd name="connsiteX8" fmla="*/ 1905 w 950596"/>
              <a:gd name="connsiteY8" fmla="*/ 133990 h 273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596" h="2731084">
                <a:moveTo>
                  <a:pt x="1905" y="133990"/>
                </a:moveTo>
                <a:cubicBezTo>
                  <a:pt x="1905" y="59989"/>
                  <a:pt x="61894" y="0"/>
                  <a:pt x="135895" y="0"/>
                </a:cubicBezTo>
                <a:lnTo>
                  <a:pt x="808986" y="0"/>
                </a:lnTo>
                <a:cubicBezTo>
                  <a:pt x="882987" y="0"/>
                  <a:pt x="942976" y="59989"/>
                  <a:pt x="942976" y="133990"/>
                </a:cubicBezTo>
                <a:lnTo>
                  <a:pt x="950596" y="2730753"/>
                </a:lnTo>
                <a:cubicBezTo>
                  <a:pt x="802006" y="2732364"/>
                  <a:pt x="882987" y="2727583"/>
                  <a:pt x="808986" y="2727583"/>
                </a:cubicBezTo>
                <a:lnTo>
                  <a:pt x="135895" y="2727583"/>
                </a:lnTo>
                <a:cubicBezTo>
                  <a:pt x="61894" y="2727583"/>
                  <a:pt x="146685" y="2724744"/>
                  <a:pt x="0" y="2728848"/>
                </a:cubicBezTo>
                <a:cubicBezTo>
                  <a:pt x="0" y="1908980"/>
                  <a:pt x="1905" y="953858"/>
                  <a:pt x="1905" y="13399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F5FD07-8FB3-FFCA-B69F-1D7411D8D8E8}"/>
              </a:ext>
            </a:extLst>
          </p:cNvPr>
          <p:cNvSpPr/>
          <p:nvPr/>
        </p:nvSpPr>
        <p:spPr>
          <a:xfrm>
            <a:off x="7160894" y="7402551"/>
            <a:ext cx="530226" cy="1467129"/>
          </a:xfrm>
          <a:prstGeom prst="roundRect">
            <a:avLst>
              <a:gd name="adj" fmla="val 15542"/>
            </a:avLst>
          </a:prstGeom>
          <a:solidFill>
            <a:srgbClr val="FF00FF"/>
          </a:solidFill>
          <a:ln w="254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17CA7A-BF32-4A9C-59D2-771C095CED38}"/>
              </a:ext>
            </a:extLst>
          </p:cNvPr>
          <p:cNvSpPr/>
          <p:nvPr/>
        </p:nvSpPr>
        <p:spPr>
          <a:xfrm>
            <a:off x="9897744" y="7414261"/>
            <a:ext cx="1318896" cy="1467129"/>
          </a:xfrm>
          <a:prstGeom prst="roundRect">
            <a:avLst>
              <a:gd name="adj" fmla="val 3602"/>
            </a:avLst>
          </a:prstGeom>
          <a:solidFill>
            <a:srgbClr val="FF00FF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D484642-82AF-79FE-E892-EF7AA04A5DDC}"/>
              </a:ext>
            </a:extLst>
          </p:cNvPr>
          <p:cNvSpPr/>
          <p:nvPr/>
        </p:nvSpPr>
        <p:spPr>
          <a:xfrm>
            <a:off x="13475652" y="7414261"/>
            <a:ext cx="1318896" cy="1467129"/>
          </a:xfrm>
          <a:prstGeom prst="roundRect">
            <a:avLst>
              <a:gd name="adj" fmla="val 3602"/>
            </a:avLst>
          </a:prstGeom>
          <a:solidFill>
            <a:srgbClr val="FF00FF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720522-DB49-6CD6-3363-FF5F916D7DB2}"/>
              </a:ext>
            </a:extLst>
          </p:cNvPr>
          <p:cNvSpPr/>
          <p:nvPr/>
        </p:nvSpPr>
        <p:spPr>
          <a:xfrm>
            <a:off x="17023376" y="7402550"/>
            <a:ext cx="1318896" cy="1467129"/>
          </a:xfrm>
          <a:prstGeom prst="roundRect">
            <a:avLst>
              <a:gd name="adj" fmla="val 3602"/>
            </a:avLst>
          </a:prstGeom>
          <a:solidFill>
            <a:srgbClr val="FF00FF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68B917-B279-9160-01C1-84291F91AD7A}"/>
              </a:ext>
            </a:extLst>
          </p:cNvPr>
          <p:cNvSpPr/>
          <p:nvPr/>
        </p:nvSpPr>
        <p:spPr>
          <a:xfrm>
            <a:off x="10520044" y="7414261"/>
            <a:ext cx="74295" cy="1467128"/>
          </a:xfrm>
          <a:prstGeom prst="rect">
            <a:avLst/>
          </a:prstGeom>
          <a:solidFill>
            <a:srgbClr val="9AA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87311B-C80D-0917-6139-11AD4FE9CE16}"/>
              </a:ext>
            </a:extLst>
          </p:cNvPr>
          <p:cNvSpPr/>
          <p:nvPr/>
        </p:nvSpPr>
        <p:spPr>
          <a:xfrm>
            <a:off x="14097952" y="7402551"/>
            <a:ext cx="74295" cy="1467128"/>
          </a:xfrm>
          <a:prstGeom prst="rect">
            <a:avLst/>
          </a:prstGeom>
          <a:solidFill>
            <a:srgbClr val="9AA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C5CC0F-645A-F9CB-92FE-AAFC1CF72C9C}"/>
              </a:ext>
            </a:extLst>
          </p:cNvPr>
          <p:cNvSpPr/>
          <p:nvPr/>
        </p:nvSpPr>
        <p:spPr>
          <a:xfrm>
            <a:off x="17643458" y="7402550"/>
            <a:ext cx="74295" cy="1467128"/>
          </a:xfrm>
          <a:prstGeom prst="rect">
            <a:avLst/>
          </a:prstGeom>
          <a:solidFill>
            <a:srgbClr val="9AA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C4F9559-8B4B-8143-BC6B-1FEB60A674F9}"/>
              </a:ext>
            </a:extLst>
          </p:cNvPr>
          <p:cNvSpPr/>
          <p:nvPr/>
        </p:nvSpPr>
        <p:spPr>
          <a:xfrm>
            <a:off x="7960659" y="6723529"/>
            <a:ext cx="1703294" cy="679021"/>
          </a:xfrm>
          <a:prstGeom prst="roundRect">
            <a:avLst>
              <a:gd name="adj" fmla="val 469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10E9C08-2953-B60A-F8E0-B72FFBFCF5E1}"/>
              </a:ext>
            </a:extLst>
          </p:cNvPr>
          <p:cNvSpPr/>
          <p:nvPr/>
        </p:nvSpPr>
        <p:spPr>
          <a:xfrm>
            <a:off x="8067040" y="6817657"/>
            <a:ext cx="3773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08EDD85-B0A3-8842-8BB3-118E7DA93433}"/>
              </a:ext>
            </a:extLst>
          </p:cNvPr>
          <p:cNvSpPr/>
          <p:nvPr/>
        </p:nvSpPr>
        <p:spPr>
          <a:xfrm>
            <a:off x="8611551" y="6817656"/>
            <a:ext cx="413955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7F417DB-0F73-8394-CB13-7DB3C3AD3862}"/>
              </a:ext>
            </a:extLst>
          </p:cNvPr>
          <p:cNvSpPr/>
          <p:nvPr/>
        </p:nvSpPr>
        <p:spPr>
          <a:xfrm>
            <a:off x="9095264" y="6820765"/>
            <a:ext cx="4381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B0F1F84-AAE9-73E1-6A89-AEB48776A026}"/>
              </a:ext>
            </a:extLst>
          </p:cNvPr>
          <p:cNvSpPr/>
          <p:nvPr/>
        </p:nvSpPr>
        <p:spPr>
          <a:xfrm>
            <a:off x="11525694" y="6723528"/>
            <a:ext cx="1703294" cy="679021"/>
          </a:xfrm>
          <a:prstGeom prst="roundRect">
            <a:avLst>
              <a:gd name="adj" fmla="val 469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3420275-B278-7921-9C37-11C81CFDA8CF}"/>
              </a:ext>
            </a:extLst>
          </p:cNvPr>
          <p:cNvSpPr/>
          <p:nvPr/>
        </p:nvSpPr>
        <p:spPr>
          <a:xfrm>
            <a:off x="11632075" y="6817656"/>
            <a:ext cx="3773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B535592-B631-6F53-88B5-A07877F3BE56}"/>
              </a:ext>
            </a:extLst>
          </p:cNvPr>
          <p:cNvSpPr/>
          <p:nvPr/>
        </p:nvSpPr>
        <p:spPr>
          <a:xfrm>
            <a:off x="12176587" y="6817655"/>
            <a:ext cx="4381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C961484-E21E-219C-0CA3-8ECA770F7E71}"/>
              </a:ext>
            </a:extLst>
          </p:cNvPr>
          <p:cNvSpPr/>
          <p:nvPr/>
        </p:nvSpPr>
        <p:spPr>
          <a:xfrm>
            <a:off x="12660299" y="6820764"/>
            <a:ext cx="4381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1D30C83-3C2E-26B6-0F9C-8B184B462A55}"/>
              </a:ext>
            </a:extLst>
          </p:cNvPr>
          <p:cNvSpPr/>
          <p:nvPr/>
        </p:nvSpPr>
        <p:spPr>
          <a:xfrm>
            <a:off x="15010574" y="6707877"/>
            <a:ext cx="1703294" cy="679021"/>
          </a:xfrm>
          <a:prstGeom prst="roundRect">
            <a:avLst>
              <a:gd name="adj" fmla="val 469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C06076D-E73B-84D3-650E-D11D0083BF8F}"/>
              </a:ext>
            </a:extLst>
          </p:cNvPr>
          <p:cNvSpPr/>
          <p:nvPr/>
        </p:nvSpPr>
        <p:spPr>
          <a:xfrm>
            <a:off x="15116955" y="6802005"/>
            <a:ext cx="3773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EE7C7DE-DD8F-611E-9003-27ABCC505185}"/>
              </a:ext>
            </a:extLst>
          </p:cNvPr>
          <p:cNvSpPr/>
          <p:nvPr/>
        </p:nvSpPr>
        <p:spPr>
          <a:xfrm>
            <a:off x="15661466" y="6802004"/>
            <a:ext cx="483713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08B68A9-28B6-B40F-05A1-7C8CA689F1E0}"/>
              </a:ext>
            </a:extLst>
          </p:cNvPr>
          <p:cNvSpPr/>
          <p:nvPr/>
        </p:nvSpPr>
        <p:spPr>
          <a:xfrm>
            <a:off x="16205979" y="6805113"/>
            <a:ext cx="3773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2FBC795-45D3-13E4-5A47-FB24C27A1127}"/>
              </a:ext>
            </a:extLst>
          </p:cNvPr>
          <p:cNvSpPr/>
          <p:nvPr/>
        </p:nvSpPr>
        <p:spPr>
          <a:xfrm>
            <a:off x="18501155" y="6723527"/>
            <a:ext cx="1703294" cy="679021"/>
          </a:xfrm>
          <a:prstGeom prst="roundRect">
            <a:avLst>
              <a:gd name="adj" fmla="val 469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4751F03-28C3-7003-485C-CAFAF569289E}"/>
              </a:ext>
            </a:extLst>
          </p:cNvPr>
          <p:cNvSpPr/>
          <p:nvPr/>
        </p:nvSpPr>
        <p:spPr>
          <a:xfrm>
            <a:off x="18607536" y="6817655"/>
            <a:ext cx="3773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161156F-2395-6A84-EB08-09C1B26C7557}"/>
              </a:ext>
            </a:extLst>
          </p:cNvPr>
          <p:cNvSpPr/>
          <p:nvPr/>
        </p:nvSpPr>
        <p:spPr>
          <a:xfrm>
            <a:off x="19152047" y="6817654"/>
            <a:ext cx="413955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82EEB59-816F-1C6E-1427-E6975C9B8CB3}"/>
              </a:ext>
            </a:extLst>
          </p:cNvPr>
          <p:cNvSpPr/>
          <p:nvPr/>
        </p:nvSpPr>
        <p:spPr>
          <a:xfrm>
            <a:off x="19635760" y="6820763"/>
            <a:ext cx="4381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A9C8D95-752F-A445-89E1-0197E4EED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425" y="727711"/>
            <a:ext cx="54292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AE6B11D2-AE12-96E6-075A-49DB075A1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792" y="1553389"/>
            <a:ext cx="54292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F70BCE-B281-F5C4-F37B-3C3F32448873}"/>
              </a:ext>
            </a:extLst>
          </p:cNvPr>
          <p:cNvSpPr/>
          <p:nvPr/>
        </p:nvSpPr>
        <p:spPr>
          <a:xfrm>
            <a:off x="9530750" y="8902700"/>
            <a:ext cx="2055025" cy="947355"/>
          </a:xfrm>
          <a:prstGeom prst="rect">
            <a:avLst/>
          </a:prstGeom>
          <a:gradFill>
            <a:gsLst>
              <a:gs pos="66000">
                <a:srgbClr val="485264"/>
              </a:gs>
              <a:gs pos="95000">
                <a:srgbClr val="2C3545"/>
              </a:gs>
              <a:gs pos="86000">
                <a:srgbClr val="697FAE"/>
              </a:gs>
              <a:gs pos="63000">
                <a:srgbClr val="2F354B"/>
              </a:gs>
              <a:gs pos="7000">
                <a:srgbClr val="2B2F3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46CED-3B9C-93E6-3E46-FF9C5B276949}"/>
              </a:ext>
            </a:extLst>
          </p:cNvPr>
          <p:cNvSpPr/>
          <p:nvPr/>
        </p:nvSpPr>
        <p:spPr>
          <a:xfrm>
            <a:off x="9530749" y="9850056"/>
            <a:ext cx="2055026" cy="295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53F03-8785-3AFA-0367-05A7F56E7797}"/>
              </a:ext>
            </a:extLst>
          </p:cNvPr>
          <p:cNvSpPr/>
          <p:nvPr/>
        </p:nvSpPr>
        <p:spPr>
          <a:xfrm>
            <a:off x="13118848" y="8910500"/>
            <a:ext cx="2055025" cy="947355"/>
          </a:xfrm>
          <a:prstGeom prst="rect">
            <a:avLst/>
          </a:prstGeom>
          <a:gradFill>
            <a:gsLst>
              <a:gs pos="66000">
                <a:srgbClr val="485264"/>
              </a:gs>
              <a:gs pos="95000">
                <a:srgbClr val="2C3545"/>
              </a:gs>
              <a:gs pos="86000">
                <a:srgbClr val="697FAE"/>
              </a:gs>
              <a:gs pos="63000">
                <a:srgbClr val="2F354B"/>
              </a:gs>
              <a:gs pos="7000">
                <a:srgbClr val="2B2F3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DFB274-08C3-4D39-F604-90220E0A1042}"/>
              </a:ext>
            </a:extLst>
          </p:cNvPr>
          <p:cNvSpPr/>
          <p:nvPr/>
        </p:nvSpPr>
        <p:spPr>
          <a:xfrm>
            <a:off x="13118847" y="9857856"/>
            <a:ext cx="2055026" cy="295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32DEC-6533-CA0F-900C-D1DD5865CE66}"/>
              </a:ext>
            </a:extLst>
          </p:cNvPr>
          <p:cNvSpPr/>
          <p:nvPr/>
        </p:nvSpPr>
        <p:spPr>
          <a:xfrm>
            <a:off x="16676579" y="8890055"/>
            <a:ext cx="2055025" cy="947355"/>
          </a:xfrm>
          <a:prstGeom prst="rect">
            <a:avLst/>
          </a:prstGeom>
          <a:gradFill>
            <a:gsLst>
              <a:gs pos="66000">
                <a:srgbClr val="485264"/>
              </a:gs>
              <a:gs pos="95000">
                <a:srgbClr val="2C3545"/>
              </a:gs>
              <a:gs pos="86000">
                <a:srgbClr val="697FAE"/>
              </a:gs>
              <a:gs pos="63000">
                <a:srgbClr val="2F354B"/>
              </a:gs>
              <a:gs pos="7000">
                <a:srgbClr val="2B2F3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F86DEF-DEF9-404D-4339-9B7BEC55B5A2}"/>
              </a:ext>
            </a:extLst>
          </p:cNvPr>
          <p:cNvSpPr/>
          <p:nvPr/>
        </p:nvSpPr>
        <p:spPr>
          <a:xfrm>
            <a:off x="16676578" y="9837411"/>
            <a:ext cx="2055026" cy="295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日比谷線の新型車両がお披露目 「13000系」のポイントはココだ！ | 話題 | 鉄道新聞">
            <a:extLst>
              <a:ext uri="{FF2B5EF4-FFF2-40B4-BE49-F238E27FC236}">
                <a16:creationId xmlns:a16="http://schemas.microsoft.com/office/drawing/2014/main" id="{EDB6386D-61EF-37EF-20D8-6950C89CE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271" y="3332699"/>
            <a:ext cx="44577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2F86B08-471A-67BD-E912-433588780A3F}"/>
              </a:ext>
            </a:extLst>
          </p:cNvPr>
          <p:cNvSpPr/>
          <p:nvPr/>
        </p:nvSpPr>
        <p:spPr>
          <a:xfrm>
            <a:off x="20433940" y="7368262"/>
            <a:ext cx="608835" cy="2825394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98C5D9-CAEB-B69A-5F04-BEA246283960}"/>
              </a:ext>
            </a:extLst>
          </p:cNvPr>
          <p:cNvSpPr/>
          <p:nvPr/>
        </p:nvSpPr>
        <p:spPr>
          <a:xfrm>
            <a:off x="20593652" y="7544791"/>
            <a:ext cx="308940" cy="1248690"/>
          </a:xfrm>
          <a:prstGeom prst="roundRect">
            <a:avLst>
              <a:gd name="adj" fmla="val 0"/>
            </a:avLst>
          </a:prstGeom>
          <a:solidFill>
            <a:srgbClr val="FF00FF"/>
          </a:solidFill>
          <a:ln w="25400">
            <a:solidFill>
              <a:srgbClr val="434343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8D728E-57EC-83EE-AF01-263EC8AA1B10}"/>
              </a:ext>
            </a:extLst>
          </p:cNvPr>
          <p:cNvSpPr/>
          <p:nvPr/>
        </p:nvSpPr>
        <p:spPr>
          <a:xfrm>
            <a:off x="6960314" y="8931061"/>
            <a:ext cx="950596" cy="947355"/>
          </a:xfrm>
          <a:prstGeom prst="rect">
            <a:avLst/>
          </a:prstGeom>
          <a:gradFill>
            <a:gsLst>
              <a:gs pos="66000">
                <a:srgbClr val="245075"/>
              </a:gs>
              <a:gs pos="95000">
                <a:srgbClr val="1A497A"/>
              </a:gs>
              <a:gs pos="86000">
                <a:srgbClr val="3F87AD"/>
              </a:gs>
              <a:gs pos="63000">
                <a:srgbClr val="144573"/>
              </a:gs>
              <a:gs pos="7000">
                <a:srgbClr val="1F5A7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75DC8B-1CC2-4F40-17D6-8F338EFC5363}"/>
              </a:ext>
            </a:extLst>
          </p:cNvPr>
          <p:cNvSpPr/>
          <p:nvPr/>
        </p:nvSpPr>
        <p:spPr>
          <a:xfrm>
            <a:off x="6960312" y="9878417"/>
            <a:ext cx="950596" cy="295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C86D25E-75AF-C278-1013-41FA9D0B7700}"/>
              </a:ext>
            </a:extLst>
          </p:cNvPr>
          <p:cNvSpPr/>
          <p:nvPr/>
        </p:nvSpPr>
        <p:spPr>
          <a:xfrm>
            <a:off x="6949440" y="10255597"/>
            <a:ext cx="14371320" cy="3600450"/>
          </a:xfrm>
          <a:prstGeom prst="rect">
            <a:avLst/>
          </a:prstGeom>
          <a:gradFill>
            <a:gsLst>
              <a:gs pos="0">
                <a:srgbClr val="D1C8B7"/>
              </a:gs>
              <a:gs pos="27000">
                <a:srgbClr val="CAC4BA"/>
              </a:gs>
              <a:gs pos="100000">
                <a:srgbClr val="CDD6E9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Rectangle: Rounded Corners 8">
            <a:extLst>
              <a:ext uri="{FF2B5EF4-FFF2-40B4-BE49-F238E27FC236}">
                <a16:creationId xmlns:a16="http://schemas.microsoft.com/office/drawing/2014/main" id="{2A63115F-718D-FC41-58FB-F5C0287D352E}"/>
              </a:ext>
            </a:extLst>
          </p:cNvPr>
          <p:cNvSpPr/>
          <p:nvPr/>
        </p:nvSpPr>
        <p:spPr>
          <a:xfrm>
            <a:off x="8319134" y="11076651"/>
            <a:ext cx="950596" cy="2731084"/>
          </a:xfrm>
          <a:custGeom>
            <a:avLst/>
            <a:gdLst>
              <a:gd name="connsiteX0" fmla="*/ 0 w 941071"/>
              <a:gd name="connsiteY0" fmla="*/ 133990 h 2727583"/>
              <a:gd name="connsiteX1" fmla="*/ 133990 w 941071"/>
              <a:gd name="connsiteY1" fmla="*/ 0 h 2727583"/>
              <a:gd name="connsiteX2" fmla="*/ 807081 w 941071"/>
              <a:gd name="connsiteY2" fmla="*/ 0 h 2727583"/>
              <a:gd name="connsiteX3" fmla="*/ 941071 w 941071"/>
              <a:gd name="connsiteY3" fmla="*/ 133990 h 2727583"/>
              <a:gd name="connsiteX4" fmla="*/ 941071 w 941071"/>
              <a:gd name="connsiteY4" fmla="*/ 2593593 h 2727583"/>
              <a:gd name="connsiteX5" fmla="*/ 807081 w 941071"/>
              <a:gd name="connsiteY5" fmla="*/ 2727583 h 2727583"/>
              <a:gd name="connsiteX6" fmla="*/ 133990 w 941071"/>
              <a:gd name="connsiteY6" fmla="*/ 2727583 h 2727583"/>
              <a:gd name="connsiteX7" fmla="*/ 0 w 941071"/>
              <a:gd name="connsiteY7" fmla="*/ 2593593 h 2727583"/>
              <a:gd name="connsiteX8" fmla="*/ 0 w 941071"/>
              <a:gd name="connsiteY8" fmla="*/ 133990 h 2727583"/>
              <a:gd name="connsiteX0" fmla="*/ 1905 w 942976"/>
              <a:gd name="connsiteY0" fmla="*/ 133990 h 2751852"/>
              <a:gd name="connsiteX1" fmla="*/ 135895 w 942976"/>
              <a:gd name="connsiteY1" fmla="*/ 0 h 2751852"/>
              <a:gd name="connsiteX2" fmla="*/ 808986 w 942976"/>
              <a:gd name="connsiteY2" fmla="*/ 0 h 2751852"/>
              <a:gd name="connsiteX3" fmla="*/ 942976 w 942976"/>
              <a:gd name="connsiteY3" fmla="*/ 133990 h 2751852"/>
              <a:gd name="connsiteX4" fmla="*/ 942976 w 942976"/>
              <a:gd name="connsiteY4" fmla="*/ 2593593 h 2751852"/>
              <a:gd name="connsiteX5" fmla="*/ 808986 w 942976"/>
              <a:gd name="connsiteY5" fmla="*/ 2727583 h 2751852"/>
              <a:gd name="connsiteX6" fmla="*/ 135895 w 942976"/>
              <a:gd name="connsiteY6" fmla="*/ 2727583 h 2751852"/>
              <a:gd name="connsiteX7" fmla="*/ 0 w 942976"/>
              <a:gd name="connsiteY7" fmla="*/ 2715513 h 2751852"/>
              <a:gd name="connsiteX8" fmla="*/ 1905 w 942976"/>
              <a:gd name="connsiteY8" fmla="*/ 133990 h 2751852"/>
              <a:gd name="connsiteX0" fmla="*/ 1905 w 942976"/>
              <a:gd name="connsiteY0" fmla="*/ 133990 h 2727583"/>
              <a:gd name="connsiteX1" fmla="*/ 135895 w 942976"/>
              <a:gd name="connsiteY1" fmla="*/ 0 h 2727583"/>
              <a:gd name="connsiteX2" fmla="*/ 808986 w 942976"/>
              <a:gd name="connsiteY2" fmla="*/ 0 h 2727583"/>
              <a:gd name="connsiteX3" fmla="*/ 942976 w 942976"/>
              <a:gd name="connsiteY3" fmla="*/ 133990 h 2727583"/>
              <a:gd name="connsiteX4" fmla="*/ 942976 w 942976"/>
              <a:gd name="connsiteY4" fmla="*/ 2593593 h 2727583"/>
              <a:gd name="connsiteX5" fmla="*/ 808986 w 942976"/>
              <a:gd name="connsiteY5" fmla="*/ 2727583 h 2727583"/>
              <a:gd name="connsiteX6" fmla="*/ 135895 w 942976"/>
              <a:gd name="connsiteY6" fmla="*/ 2727583 h 2727583"/>
              <a:gd name="connsiteX7" fmla="*/ 0 w 942976"/>
              <a:gd name="connsiteY7" fmla="*/ 2715513 h 2727583"/>
              <a:gd name="connsiteX8" fmla="*/ 1905 w 942976"/>
              <a:gd name="connsiteY8" fmla="*/ 133990 h 2727583"/>
              <a:gd name="connsiteX0" fmla="*/ 1905 w 942976"/>
              <a:gd name="connsiteY0" fmla="*/ 133990 h 2730138"/>
              <a:gd name="connsiteX1" fmla="*/ 135895 w 942976"/>
              <a:gd name="connsiteY1" fmla="*/ 0 h 2730138"/>
              <a:gd name="connsiteX2" fmla="*/ 808986 w 942976"/>
              <a:gd name="connsiteY2" fmla="*/ 0 h 2730138"/>
              <a:gd name="connsiteX3" fmla="*/ 942976 w 942976"/>
              <a:gd name="connsiteY3" fmla="*/ 133990 h 2730138"/>
              <a:gd name="connsiteX4" fmla="*/ 942976 w 942976"/>
              <a:gd name="connsiteY4" fmla="*/ 2593593 h 2730138"/>
              <a:gd name="connsiteX5" fmla="*/ 808986 w 942976"/>
              <a:gd name="connsiteY5" fmla="*/ 2727583 h 2730138"/>
              <a:gd name="connsiteX6" fmla="*/ 135895 w 942976"/>
              <a:gd name="connsiteY6" fmla="*/ 2727583 h 2730138"/>
              <a:gd name="connsiteX7" fmla="*/ 0 w 942976"/>
              <a:gd name="connsiteY7" fmla="*/ 2728848 h 2730138"/>
              <a:gd name="connsiteX8" fmla="*/ 1905 w 942976"/>
              <a:gd name="connsiteY8" fmla="*/ 133990 h 2730138"/>
              <a:gd name="connsiteX0" fmla="*/ 1905 w 942976"/>
              <a:gd name="connsiteY0" fmla="*/ 133990 h 2728848"/>
              <a:gd name="connsiteX1" fmla="*/ 135895 w 942976"/>
              <a:gd name="connsiteY1" fmla="*/ 0 h 2728848"/>
              <a:gd name="connsiteX2" fmla="*/ 808986 w 942976"/>
              <a:gd name="connsiteY2" fmla="*/ 0 h 2728848"/>
              <a:gd name="connsiteX3" fmla="*/ 942976 w 942976"/>
              <a:gd name="connsiteY3" fmla="*/ 133990 h 2728848"/>
              <a:gd name="connsiteX4" fmla="*/ 942976 w 942976"/>
              <a:gd name="connsiteY4" fmla="*/ 2593593 h 2728848"/>
              <a:gd name="connsiteX5" fmla="*/ 808986 w 942976"/>
              <a:gd name="connsiteY5" fmla="*/ 2727583 h 2728848"/>
              <a:gd name="connsiteX6" fmla="*/ 135895 w 942976"/>
              <a:gd name="connsiteY6" fmla="*/ 2727583 h 2728848"/>
              <a:gd name="connsiteX7" fmla="*/ 0 w 942976"/>
              <a:gd name="connsiteY7" fmla="*/ 2728848 h 2728848"/>
              <a:gd name="connsiteX8" fmla="*/ 1905 w 942976"/>
              <a:gd name="connsiteY8" fmla="*/ 133990 h 2728848"/>
              <a:gd name="connsiteX0" fmla="*/ 1905 w 950596"/>
              <a:gd name="connsiteY0" fmla="*/ 133990 h 2762840"/>
              <a:gd name="connsiteX1" fmla="*/ 135895 w 950596"/>
              <a:gd name="connsiteY1" fmla="*/ 0 h 2762840"/>
              <a:gd name="connsiteX2" fmla="*/ 808986 w 950596"/>
              <a:gd name="connsiteY2" fmla="*/ 0 h 2762840"/>
              <a:gd name="connsiteX3" fmla="*/ 942976 w 950596"/>
              <a:gd name="connsiteY3" fmla="*/ 133990 h 2762840"/>
              <a:gd name="connsiteX4" fmla="*/ 950596 w 950596"/>
              <a:gd name="connsiteY4" fmla="*/ 2730753 h 2762840"/>
              <a:gd name="connsiteX5" fmla="*/ 808986 w 950596"/>
              <a:gd name="connsiteY5" fmla="*/ 2727583 h 2762840"/>
              <a:gd name="connsiteX6" fmla="*/ 135895 w 950596"/>
              <a:gd name="connsiteY6" fmla="*/ 2727583 h 2762840"/>
              <a:gd name="connsiteX7" fmla="*/ 0 w 950596"/>
              <a:gd name="connsiteY7" fmla="*/ 2728848 h 2762840"/>
              <a:gd name="connsiteX8" fmla="*/ 1905 w 950596"/>
              <a:gd name="connsiteY8" fmla="*/ 133990 h 2762840"/>
              <a:gd name="connsiteX0" fmla="*/ 1905 w 950596"/>
              <a:gd name="connsiteY0" fmla="*/ 133990 h 2731084"/>
              <a:gd name="connsiteX1" fmla="*/ 135895 w 950596"/>
              <a:gd name="connsiteY1" fmla="*/ 0 h 2731084"/>
              <a:gd name="connsiteX2" fmla="*/ 808986 w 950596"/>
              <a:gd name="connsiteY2" fmla="*/ 0 h 2731084"/>
              <a:gd name="connsiteX3" fmla="*/ 942976 w 950596"/>
              <a:gd name="connsiteY3" fmla="*/ 133990 h 2731084"/>
              <a:gd name="connsiteX4" fmla="*/ 950596 w 950596"/>
              <a:gd name="connsiteY4" fmla="*/ 2730753 h 2731084"/>
              <a:gd name="connsiteX5" fmla="*/ 808986 w 950596"/>
              <a:gd name="connsiteY5" fmla="*/ 2727583 h 2731084"/>
              <a:gd name="connsiteX6" fmla="*/ 135895 w 950596"/>
              <a:gd name="connsiteY6" fmla="*/ 2727583 h 2731084"/>
              <a:gd name="connsiteX7" fmla="*/ 0 w 950596"/>
              <a:gd name="connsiteY7" fmla="*/ 2728848 h 2731084"/>
              <a:gd name="connsiteX8" fmla="*/ 1905 w 950596"/>
              <a:gd name="connsiteY8" fmla="*/ 133990 h 273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596" h="2731084">
                <a:moveTo>
                  <a:pt x="1905" y="133990"/>
                </a:moveTo>
                <a:cubicBezTo>
                  <a:pt x="1905" y="59989"/>
                  <a:pt x="61894" y="0"/>
                  <a:pt x="135895" y="0"/>
                </a:cubicBezTo>
                <a:lnTo>
                  <a:pt x="808986" y="0"/>
                </a:lnTo>
                <a:cubicBezTo>
                  <a:pt x="882987" y="0"/>
                  <a:pt x="942976" y="59989"/>
                  <a:pt x="942976" y="133990"/>
                </a:cubicBezTo>
                <a:lnTo>
                  <a:pt x="950596" y="2730753"/>
                </a:lnTo>
                <a:cubicBezTo>
                  <a:pt x="802006" y="2732364"/>
                  <a:pt x="882987" y="2727583"/>
                  <a:pt x="808986" y="2727583"/>
                </a:cubicBezTo>
                <a:lnTo>
                  <a:pt x="135895" y="2727583"/>
                </a:lnTo>
                <a:cubicBezTo>
                  <a:pt x="61894" y="2727583"/>
                  <a:pt x="146685" y="2724744"/>
                  <a:pt x="0" y="2728848"/>
                </a:cubicBezTo>
                <a:cubicBezTo>
                  <a:pt x="0" y="1908980"/>
                  <a:pt x="1905" y="953858"/>
                  <a:pt x="1905" y="13399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Rectangle: Rounded Corners 8">
            <a:extLst>
              <a:ext uri="{FF2B5EF4-FFF2-40B4-BE49-F238E27FC236}">
                <a16:creationId xmlns:a16="http://schemas.microsoft.com/office/drawing/2014/main" id="{1C0B97BA-D9DA-F6CF-F505-A04ABFD37C22}"/>
              </a:ext>
            </a:extLst>
          </p:cNvPr>
          <p:cNvSpPr/>
          <p:nvPr/>
        </p:nvSpPr>
        <p:spPr>
          <a:xfrm>
            <a:off x="11874491" y="11076651"/>
            <a:ext cx="950596" cy="2731084"/>
          </a:xfrm>
          <a:custGeom>
            <a:avLst/>
            <a:gdLst>
              <a:gd name="connsiteX0" fmla="*/ 0 w 941071"/>
              <a:gd name="connsiteY0" fmla="*/ 133990 h 2727583"/>
              <a:gd name="connsiteX1" fmla="*/ 133990 w 941071"/>
              <a:gd name="connsiteY1" fmla="*/ 0 h 2727583"/>
              <a:gd name="connsiteX2" fmla="*/ 807081 w 941071"/>
              <a:gd name="connsiteY2" fmla="*/ 0 h 2727583"/>
              <a:gd name="connsiteX3" fmla="*/ 941071 w 941071"/>
              <a:gd name="connsiteY3" fmla="*/ 133990 h 2727583"/>
              <a:gd name="connsiteX4" fmla="*/ 941071 w 941071"/>
              <a:gd name="connsiteY4" fmla="*/ 2593593 h 2727583"/>
              <a:gd name="connsiteX5" fmla="*/ 807081 w 941071"/>
              <a:gd name="connsiteY5" fmla="*/ 2727583 h 2727583"/>
              <a:gd name="connsiteX6" fmla="*/ 133990 w 941071"/>
              <a:gd name="connsiteY6" fmla="*/ 2727583 h 2727583"/>
              <a:gd name="connsiteX7" fmla="*/ 0 w 941071"/>
              <a:gd name="connsiteY7" fmla="*/ 2593593 h 2727583"/>
              <a:gd name="connsiteX8" fmla="*/ 0 w 941071"/>
              <a:gd name="connsiteY8" fmla="*/ 133990 h 2727583"/>
              <a:gd name="connsiteX0" fmla="*/ 1905 w 942976"/>
              <a:gd name="connsiteY0" fmla="*/ 133990 h 2751852"/>
              <a:gd name="connsiteX1" fmla="*/ 135895 w 942976"/>
              <a:gd name="connsiteY1" fmla="*/ 0 h 2751852"/>
              <a:gd name="connsiteX2" fmla="*/ 808986 w 942976"/>
              <a:gd name="connsiteY2" fmla="*/ 0 h 2751852"/>
              <a:gd name="connsiteX3" fmla="*/ 942976 w 942976"/>
              <a:gd name="connsiteY3" fmla="*/ 133990 h 2751852"/>
              <a:gd name="connsiteX4" fmla="*/ 942976 w 942976"/>
              <a:gd name="connsiteY4" fmla="*/ 2593593 h 2751852"/>
              <a:gd name="connsiteX5" fmla="*/ 808986 w 942976"/>
              <a:gd name="connsiteY5" fmla="*/ 2727583 h 2751852"/>
              <a:gd name="connsiteX6" fmla="*/ 135895 w 942976"/>
              <a:gd name="connsiteY6" fmla="*/ 2727583 h 2751852"/>
              <a:gd name="connsiteX7" fmla="*/ 0 w 942976"/>
              <a:gd name="connsiteY7" fmla="*/ 2715513 h 2751852"/>
              <a:gd name="connsiteX8" fmla="*/ 1905 w 942976"/>
              <a:gd name="connsiteY8" fmla="*/ 133990 h 2751852"/>
              <a:gd name="connsiteX0" fmla="*/ 1905 w 942976"/>
              <a:gd name="connsiteY0" fmla="*/ 133990 h 2727583"/>
              <a:gd name="connsiteX1" fmla="*/ 135895 w 942976"/>
              <a:gd name="connsiteY1" fmla="*/ 0 h 2727583"/>
              <a:gd name="connsiteX2" fmla="*/ 808986 w 942976"/>
              <a:gd name="connsiteY2" fmla="*/ 0 h 2727583"/>
              <a:gd name="connsiteX3" fmla="*/ 942976 w 942976"/>
              <a:gd name="connsiteY3" fmla="*/ 133990 h 2727583"/>
              <a:gd name="connsiteX4" fmla="*/ 942976 w 942976"/>
              <a:gd name="connsiteY4" fmla="*/ 2593593 h 2727583"/>
              <a:gd name="connsiteX5" fmla="*/ 808986 w 942976"/>
              <a:gd name="connsiteY5" fmla="*/ 2727583 h 2727583"/>
              <a:gd name="connsiteX6" fmla="*/ 135895 w 942976"/>
              <a:gd name="connsiteY6" fmla="*/ 2727583 h 2727583"/>
              <a:gd name="connsiteX7" fmla="*/ 0 w 942976"/>
              <a:gd name="connsiteY7" fmla="*/ 2715513 h 2727583"/>
              <a:gd name="connsiteX8" fmla="*/ 1905 w 942976"/>
              <a:gd name="connsiteY8" fmla="*/ 133990 h 2727583"/>
              <a:gd name="connsiteX0" fmla="*/ 1905 w 942976"/>
              <a:gd name="connsiteY0" fmla="*/ 133990 h 2730138"/>
              <a:gd name="connsiteX1" fmla="*/ 135895 w 942976"/>
              <a:gd name="connsiteY1" fmla="*/ 0 h 2730138"/>
              <a:gd name="connsiteX2" fmla="*/ 808986 w 942976"/>
              <a:gd name="connsiteY2" fmla="*/ 0 h 2730138"/>
              <a:gd name="connsiteX3" fmla="*/ 942976 w 942976"/>
              <a:gd name="connsiteY3" fmla="*/ 133990 h 2730138"/>
              <a:gd name="connsiteX4" fmla="*/ 942976 w 942976"/>
              <a:gd name="connsiteY4" fmla="*/ 2593593 h 2730138"/>
              <a:gd name="connsiteX5" fmla="*/ 808986 w 942976"/>
              <a:gd name="connsiteY5" fmla="*/ 2727583 h 2730138"/>
              <a:gd name="connsiteX6" fmla="*/ 135895 w 942976"/>
              <a:gd name="connsiteY6" fmla="*/ 2727583 h 2730138"/>
              <a:gd name="connsiteX7" fmla="*/ 0 w 942976"/>
              <a:gd name="connsiteY7" fmla="*/ 2728848 h 2730138"/>
              <a:gd name="connsiteX8" fmla="*/ 1905 w 942976"/>
              <a:gd name="connsiteY8" fmla="*/ 133990 h 2730138"/>
              <a:gd name="connsiteX0" fmla="*/ 1905 w 942976"/>
              <a:gd name="connsiteY0" fmla="*/ 133990 h 2728848"/>
              <a:gd name="connsiteX1" fmla="*/ 135895 w 942976"/>
              <a:gd name="connsiteY1" fmla="*/ 0 h 2728848"/>
              <a:gd name="connsiteX2" fmla="*/ 808986 w 942976"/>
              <a:gd name="connsiteY2" fmla="*/ 0 h 2728848"/>
              <a:gd name="connsiteX3" fmla="*/ 942976 w 942976"/>
              <a:gd name="connsiteY3" fmla="*/ 133990 h 2728848"/>
              <a:gd name="connsiteX4" fmla="*/ 942976 w 942976"/>
              <a:gd name="connsiteY4" fmla="*/ 2593593 h 2728848"/>
              <a:gd name="connsiteX5" fmla="*/ 808986 w 942976"/>
              <a:gd name="connsiteY5" fmla="*/ 2727583 h 2728848"/>
              <a:gd name="connsiteX6" fmla="*/ 135895 w 942976"/>
              <a:gd name="connsiteY6" fmla="*/ 2727583 h 2728848"/>
              <a:gd name="connsiteX7" fmla="*/ 0 w 942976"/>
              <a:gd name="connsiteY7" fmla="*/ 2728848 h 2728848"/>
              <a:gd name="connsiteX8" fmla="*/ 1905 w 942976"/>
              <a:gd name="connsiteY8" fmla="*/ 133990 h 2728848"/>
              <a:gd name="connsiteX0" fmla="*/ 1905 w 950596"/>
              <a:gd name="connsiteY0" fmla="*/ 133990 h 2762840"/>
              <a:gd name="connsiteX1" fmla="*/ 135895 w 950596"/>
              <a:gd name="connsiteY1" fmla="*/ 0 h 2762840"/>
              <a:gd name="connsiteX2" fmla="*/ 808986 w 950596"/>
              <a:gd name="connsiteY2" fmla="*/ 0 h 2762840"/>
              <a:gd name="connsiteX3" fmla="*/ 942976 w 950596"/>
              <a:gd name="connsiteY3" fmla="*/ 133990 h 2762840"/>
              <a:gd name="connsiteX4" fmla="*/ 950596 w 950596"/>
              <a:gd name="connsiteY4" fmla="*/ 2730753 h 2762840"/>
              <a:gd name="connsiteX5" fmla="*/ 808986 w 950596"/>
              <a:gd name="connsiteY5" fmla="*/ 2727583 h 2762840"/>
              <a:gd name="connsiteX6" fmla="*/ 135895 w 950596"/>
              <a:gd name="connsiteY6" fmla="*/ 2727583 h 2762840"/>
              <a:gd name="connsiteX7" fmla="*/ 0 w 950596"/>
              <a:gd name="connsiteY7" fmla="*/ 2728848 h 2762840"/>
              <a:gd name="connsiteX8" fmla="*/ 1905 w 950596"/>
              <a:gd name="connsiteY8" fmla="*/ 133990 h 2762840"/>
              <a:gd name="connsiteX0" fmla="*/ 1905 w 950596"/>
              <a:gd name="connsiteY0" fmla="*/ 133990 h 2731084"/>
              <a:gd name="connsiteX1" fmla="*/ 135895 w 950596"/>
              <a:gd name="connsiteY1" fmla="*/ 0 h 2731084"/>
              <a:gd name="connsiteX2" fmla="*/ 808986 w 950596"/>
              <a:gd name="connsiteY2" fmla="*/ 0 h 2731084"/>
              <a:gd name="connsiteX3" fmla="*/ 942976 w 950596"/>
              <a:gd name="connsiteY3" fmla="*/ 133990 h 2731084"/>
              <a:gd name="connsiteX4" fmla="*/ 950596 w 950596"/>
              <a:gd name="connsiteY4" fmla="*/ 2730753 h 2731084"/>
              <a:gd name="connsiteX5" fmla="*/ 808986 w 950596"/>
              <a:gd name="connsiteY5" fmla="*/ 2727583 h 2731084"/>
              <a:gd name="connsiteX6" fmla="*/ 135895 w 950596"/>
              <a:gd name="connsiteY6" fmla="*/ 2727583 h 2731084"/>
              <a:gd name="connsiteX7" fmla="*/ 0 w 950596"/>
              <a:gd name="connsiteY7" fmla="*/ 2728848 h 2731084"/>
              <a:gd name="connsiteX8" fmla="*/ 1905 w 950596"/>
              <a:gd name="connsiteY8" fmla="*/ 133990 h 273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596" h="2731084">
                <a:moveTo>
                  <a:pt x="1905" y="133990"/>
                </a:moveTo>
                <a:cubicBezTo>
                  <a:pt x="1905" y="59989"/>
                  <a:pt x="61894" y="0"/>
                  <a:pt x="135895" y="0"/>
                </a:cubicBezTo>
                <a:lnTo>
                  <a:pt x="808986" y="0"/>
                </a:lnTo>
                <a:cubicBezTo>
                  <a:pt x="882987" y="0"/>
                  <a:pt x="942976" y="59989"/>
                  <a:pt x="942976" y="133990"/>
                </a:cubicBezTo>
                <a:lnTo>
                  <a:pt x="950596" y="2730753"/>
                </a:lnTo>
                <a:cubicBezTo>
                  <a:pt x="802006" y="2732364"/>
                  <a:pt x="882987" y="2727583"/>
                  <a:pt x="808986" y="2727583"/>
                </a:cubicBezTo>
                <a:lnTo>
                  <a:pt x="135895" y="2727583"/>
                </a:lnTo>
                <a:cubicBezTo>
                  <a:pt x="61894" y="2727583"/>
                  <a:pt x="146685" y="2724744"/>
                  <a:pt x="0" y="2728848"/>
                </a:cubicBezTo>
                <a:cubicBezTo>
                  <a:pt x="0" y="1908980"/>
                  <a:pt x="1905" y="953858"/>
                  <a:pt x="1905" y="13399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Rectangle: Rounded Corners 8">
            <a:extLst>
              <a:ext uri="{FF2B5EF4-FFF2-40B4-BE49-F238E27FC236}">
                <a16:creationId xmlns:a16="http://schemas.microsoft.com/office/drawing/2014/main" id="{9FFBB7C7-6E88-9B16-EBBA-515503A3E02B}"/>
              </a:ext>
            </a:extLst>
          </p:cNvPr>
          <p:cNvSpPr/>
          <p:nvPr/>
        </p:nvSpPr>
        <p:spPr>
          <a:xfrm>
            <a:off x="15429848" y="11064941"/>
            <a:ext cx="950596" cy="2731084"/>
          </a:xfrm>
          <a:custGeom>
            <a:avLst/>
            <a:gdLst>
              <a:gd name="connsiteX0" fmla="*/ 0 w 941071"/>
              <a:gd name="connsiteY0" fmla="*/ 133990 h 2727583"/>
              <a:gd name="connsiteX1" fmla="*/ 133990 w 941071"/>
              <a:gd name="connsiteY1" fmla="*/ 0 h 2727583"/>
              <a:gd name="connsiteX2" fmla="*/ 807081 w 941071"/>
              <a:gd name="connsiteY2" fmla="*/ 0 h 2727583"/>
              <a:gd name="connsiteX3" fmla="*/ 941071 w 941071"/>
              <a:gd name="connsiteY3" fmla="*/ 133990 h 2727583"/>
              <a:gd name="connsiteX4" fmla="*/ 941071 w 941071"/>
              <a:gd name="connsiteY4" fmla="*/ 2593593 h 2727583"/>
              <a:gd name="connsiteX5" fmla="*/ 807081 w 941071"/>
              <a:gd name="connsiteY5" fmla="*/ 2727583 h 2727583"/>
              <a:gd name="connsiteX6" fmla="*/ 133990 w 941071"/>
              <a:gd name="connsiteY6" fmla="*/ 2727583 h 2727583"/>
              <a:gd name="connsiteX7" fmla="*/ 0 w 941071"/>
              <a:gd name="connsiteY7" fmla="*/ 2593593 h 2727583"/>
              <a:gd name="connsiteX8" fmla="*/ 0 w 941071"/>
              <a:gd name="connsiteY8" fmla="*/ 133990 h 2727583"/>
              <a:gd name="connsiteX0" fmla="*/ 1905 w 942976"/>
              <a:gd name="connsiteY0" fmla="*/ 133990 h 2751852"/>
              <a:gd name="connsiteX1" fmla="*/ 135895 w 942976"/>
              <a:gd name="connsiteY1" fmla="*/ 0 h 2751852"/>
              <a:gd name="connsiteX2" fmla="*/ 808986 w 942976"/>
              <a:gd name="connsiteY2" fmla="*/ 0 h 2751852"/>
              <a:gd name="connsiteX3" fmla="*/ 942976 w 942976"/>
              <a:gd name="connsiteY3" fmla="*/ 133990 h 2751852"/>
              <a:gd name="connsiteX4" fmla="*/ 942976 w 942976"/>
              <a:gd name="connsiteY4" fmla="*/ 2593593 h 2751852"/>
              <a:gd name="connsiteX5" fmla="*/ 808986 w 942976"/>
              <a:gd name="connsiteY5" fmla="*/ 2727583 h 2751852"/>
              <a:gd name="connsiteX6" fmla="*/ 135895 w 942976"/>
              <a:gd name="connsiteY6" fmla="*/ 2727583 h 2751852"/>
              <a:gd name="connsiteX7" fmla="*/ 0 w 942976"/>
              <a:gd name="connsiteY7" fmla="*/ 2715513 h 2751852"/>
              <a:gd name="connsiteX8" fmla="*/ 1905 w 942976"/>
              <a:gd name="connsiteY8" fmla="*/ 133990 h 2751852"/>
              <a:gd name="connsiteX0" fmla="*/ 1905 w 942976"/>
              <a:gd name="connsiteY0" fmla="*/ 133990 h 2727583"/>
              <a:gd name="connsiteX1" fmla="*/ 135895 w 942976"/>
              <a:gd name="connsiteY1" fmla="*/ 0 h 2727583"/>
              <a:gd name="connsiteX2" fmla="*/ 808986 w 942976"/>
              <a:gd name="connsiteY2" fmla="*/ 0 h 2727583"/>
              <a:gd name="connsiteX3" fmla="*/ 942976 w 942976"/>
              <a:gd name="connsiteY3" fmla="*/ 133990 h 2727583"/>
              <a:gd name="connsiteX4" fmla="*/ 942976 w 942976"/>
              <a:gd name="connsiteY4" fmla="*/ 2593593 h 2727583"/>
              <a:gd name="connsiteX5" fmla="*/ 808986 w 942976"/>
              <a:gd name="connsiteY5" fmla="*/ 2727583 h 2727583"/>
              <a:gd name="connsiteX6" fmla="*/ 135895 w 942976"/>
              <a:gd name="connsiteY6" fmla="*/ 2727583 h 2727583"/>
              <a:gd name="connsiteX7" fmla="*/ 0 w 942976"/>
              <a:gd name="connsiteY7" fmla="*/ 2715513 h 2727583"/>
              <a:gd name="connsiteX8" fmla="*/ 1905 w 942976"/>
              <a:gd name="connsiteY8" fmla="*/ 133990 h 2727583"/>
              <a:gd name="connsiteX0" fmla="*/ 1905 w 942976"/>
              <a:gd name="connsiteY0" fmla="*/ 133990 h 2730138"/>
              <a:gd name="connsiteX1" fmla="*/ 135895 w 942976"/>
              <a:gd name="connsiteY1" fmla="*/ 0 h 2730138"/>
              <a:gd name="connsiteX2" fmla="*/ 808986 w 942976"/>
              <a:gd name="connsiteY2" fmla="*/ 0 h 2730138"/>
              <a:gd name="connsiteX3" fmla="*/ 942976 w 942976"/>
              <a:gd name="connsiteY3" fmla="*/ 133990 h 2730138"/>
              <a:gd name="connsiteX4" fmla="*/ 942976 w 942976"/>
              <a:gd name="connsiteY4" fmla="*/ 2593593 h 2730138"/>
              <a:gd name="connsiteX5" fmla="*/ 808986 w 942976"/>
              <a:gd name="connsiteY5" fmla="*/ 2727583 h 2730138"/>
              <a:gd name="connsiteX6" fmla="*/ 135895 w 942976"/>
              <a:gd name="connsiteY6" fmla="*/ 2727583 h 2730138"/>
              <a:gd name="connsiteX7" fmla="*/ 0 w 942976"/>
              <a:gd name="connsiteY7" fmla="*/ 2728848 h 2730138"/>
              <a:gd name="connsiteX8" fmla="*/ 1905 w 942976"/>
              <a:gd name="connsiteY8" fmla="*/ 133990 h 2730138"/>
              <a:gd name="connsiteX0" fmla="*/ 1905 w 942976"/>
              <a:gd name="connsiteY0" fmla="*/ 133990 h 2728848"/>
              <a:gd name="connsiteX1" fmla="*/ 135895 w 942976"/>
              <a:gd name="connsiteY1" fmla="*/ 0 h 2728848"/>
              <a:gd name="connsiteX2" fmla="*/ 808986 w 942976"/>
              <a:gd name="connsiteY2" fmla="*/ 0 h 2728848"/>
              <a:gd name="connsiteX3" fmla="*/ 942976 w 942976"/>
              <a:gd name="connsiteY3" fmla="*/ 133990 h 2728848"/>
              <a:gd name="connsiteX4" fmla="*/ 942976 w 942976"/>
              <a:gd name="connsiteY4" fmla="*/ 2593593 h 2728848"/>
              <a:gd name="connsiteX5" fmla="*/ 808986 w 942976"/>
              <a:gd name="connsiteY5" fmla="*/ 2727583 h 2728848"/>
              <a:gd name="connsiteX6" fmla="*/ 135895 w 942976"/>
              <a:gd name="connsiteY6" fmla="*/ 2727583 h 2728848"/>
              <a:gd name="connsiteX7" fmla="*/ 0 w 942976"/>
              <a:gd name="connsiteY7" fmla="*/ 2728848 h 2728848"/>
              <a:gd name="connsiteX8" fmla="*/ 1905 w 942976"/>
              <a:gd name="connsiteY8" fmla="*/ 133990 h 2728848"/>
              <a:gd name="connsiteX0" fmla="*/ 1905 w 950596"/>
              <a:gd name="connsiteY0" fmla="*/ 133990 h 2762840"/>
              <a:gd name="connsiteX1" fmla="*/ 135895 w 950596"/>
              <a:gd name="connsiteY1" fmla="*/ 0 h 2762840"/>
              <a:gd name="connsiteX2" fmla="*/ 808986 w 950596"/>
              <a:gd name="connsiteY2" fmla="*/ 0 h 2762840"/>
              <a:gd name="connsiteX3" fmla="*/ 942976 w 950596"/>
              <a:gd name="connsiteY3" fmla="*/ 133990 h 2762840"/>
              <a:gd name="connsiteX4" fmla="*/ 950596 w 950596"/>
              <a:gd name="connsiteY4" fmla="*/ 2730753 h 2762840"/>
              <a:gd name="connsiteX5" fmla="*/ 808986 w 950596"/>
              <a:gd name="connsiteY5" fmla="*/ 2727583 h 2762840"/>
              <a:gd name="connsiteX6" fmla="*/ 135895 w 950596"/>
              <a:gd name="connsiteY6" fmla="*/ 2727583 h 2762840"/>
              <a:gd name="connsiteX7" fmla="*/ 0 w 950596"/>
              <a:gd name="connsiteY7" fmla="*/ 2728848 h 2762840"/>
              <a:gd name="connsiteX8" fmla="*/ 1905 w 950596"/>
              <a:gd name="connsiteY8" fmla="*/ 133990 h 2762840"/>
              <a:gd name="connsiteX0" fmla="*/ 1905 w 950596"/>
              <a:gd name="connsiteY0" fmla="*/ 133990 h 2731084"/>
              <a:gd name="connsiteX1" fmla="*/ 135895 w 950596"/>
              <a:gd name="connsiteY1" fmla="*/ 0 h 2731084"/>
              <a:gd name="connsiteX2" fmla="*/ 808986 w 950596"/>
              <a:gd name="connsiteY2" fmla="*/ 0 h 2731084"/>
              <a:gd name="connsiteX3" fmla="*/ 942976 w 950596"/>
              <a:gd name="connsiteY3" fmla="*/ 133990 h 2731084"/>
              <a:gd name="connsiteX4" fmla="*/ 950596 w 950596"/>
              <a:gd name="connsiteY4" fmla="*/ 2730753 h 2731084"/>
              <a:gd name="connsiteX5" fmla="*/ 808986 w 950596"/>
              <a:gd name="connsiteY5" fmla="*/ 2727583 h 2731084"/>
              <a:gd name="connsiteX6" fmla="*/ 135895 w 950596"/>
              <a:gd name="connsiteY6" fmla="*/ 2727583 h 2731084"/>
              <a:gd name="connsiteX7" fmla="*/ 0 w 950596"/>
              <a:gd name="connsiteY7" fmla="*/ 2728848 h 2731084"/>
              <a:gd name="connsiteX8" fmla="*/ 1905 w 950596"/>
              <a:gd name="connsiteY8" fmla="*/ 133990 h 273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596" h="2731084">
                <a:moveTo>
                  <a:pt x="1905" y="133990"/>
                </a:moveTo>
                <a:cubicBezTo>
                  <a:pt x="1905" y="59989"/>
                  <a:pt x="61894" y="0"/>
                  <a:pt x="135895" y="0"/>
                </a:cubicBezTo>
                <a:lnTo>
                  <a:pt x="808986" y="0"/>
                </a:lnTo>
                <a:cubicBezTo>
                  <a:pt x="882987" y="0"/>
                  <a:pt x="942976" y="59989"/>
                  <a:pt x="942976" y="133990"/>
                </a:cubicBezTo>
                <a:lnTo>
                  <a:pt x="950596" y="2730753"/>
                </a:lnTo>
                <a:cubicBezTo>
                  <a:pt x="802006" y="2732364"/>
                  <a:pt x="882987" y="2727583"/>
                  <a:pt x="808986" y="2727583"/>
                </a:cubicBezTo>
                <a:lnTo>
                  <a:pt x="135895" y="2727583"/>
                </a:lnTo>
                <a:cubicBezTo>
                  <a:pt x="61894" y="2727583"/>
                  <a:pt x="146685" y="2724744"/>
                  <a:pt x="0" y="2728848"/>
                </a:cubicBezTo>
                <a:cubicBezTo>
                  <a:pt x="0" y="1908980"/>
                  <a:pt x="1905" y="953858"/>
                  <a:pt x="1905" y="13399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Rectangle: Rounded Corners 8">
            <a:extLst>
              <a:ext uri="{FF2B5EF4-FFF2-40B4-BE49-F238E27FC236}">
                <a16:creationId xmlns:a16="http://schemas.microsoft.com/office/drawing/2014/main" id="{925F5E41-1D1A-0EF6-8578-E975270D02E6}"/>
              </a:ext>
            </a:extLst>
          </p:cNvPr>
          <p:cNvSpPr/>
          <p:nvPr/>
        </p:nvSpPr>
        <p:spPr>
          <a:xfrm>
            <a:off x="18985205" y="11064941"/>
            <a:ext cx="950596" cy="2731084"/>
          </a:xfrm>
          <a:custGeom>
            <a:avLst/>
            <a:gdLst>
              <a:gd name="connsiteX0" fmla="*/ 0 w 941071"/>
              <a:gd name="connsiteY0" fmla="*/ 133990 h 2727583"/>
              <a:gd name="connsiteX1" fmla="*/ 133990 w 941071"/>
              <a:gd name="connsiteY1" fmla="*/ 0 h 2727583"/>
              <a:gd name="connsiteX2" fmla="*/ 807081 w 941071"/>
              <a:gd name="connsiteY2" fmla="*/ 0 h 2727583"/>
              <a:gd name="connsiteX3" fmla="*/ 941071 w 941071"/>
              <a:gd name="connsiteY3" fmla="*/ 133990 h 2727583"/>
              <a:gd name="connsiteX4" fmla="*/ 941071 w 941071"/>
              <a:gd name="connsiteY4" fmla="*/ 2593593 h 2727583"/>
              <a:gd name="connsiteX5" fmla="*/ 807081 w 941071"/>
              <a:gd name="connsiteY5" fmla="*/ 2727583 h 2727583"/>
              <a:gd name="connsiteX6" fmla="*/ 133990 w 941071"/>
              <a:gd name="connsiteY6" fmla="*/ 2727583 h 2727583"/>
              <a:gd name="connsiteX7" fmla="*/ 0 w 941071"/>
              <a:gd name="connsiteY7" fmla="*/ 2593593 h 2727583"/>
              <a:gd name="connsiteX8" fmla="*/ 0 w 941071"/>
              <a:gd name="connsiteY8" fmla="*/ 133990 h 2727583"/>
              <a:gd name="connsiteX0" fmla="*/ 1905 w 942976"/>
              <a:gd name="connsiteY0" fmla="*/ 133990 h 2751852"/>
              <a:gd name="connsiteX1" fmla="*/ 135895 w 942976"/>
              <a:gd name="connsiteY1" fmla="*/ 0 h 2751852"/>
              <a:gd name="connsiteX2" fmla="*/ 808986 w 942976"/>
              <a:gd name="connsiteY2" fmla="*/ 0 h 2751852"/>
              <a:gd name="connsiteX3" fmla="*/ 942976 w 942976"/>
              <a:gd name="connsiteY3" fmla="*/ 133990 h 2751852"/>
              <a:gd name="connsiteX4" fmla="*/ 942976 w 942976"/>
              <a:gd name="connsiteY4" fmla="*/ 2593593 h 2751852"/>
              <a:gd name="connsiteX5" fmla="*/ 808986 w 942976"/>
              <a:gd name="connsiteY5" fmla="*/ 2727583 h 2751852"/>
              <a:gd name="connsiteX6" fmla="*/ 135895 w 942976"/>
              <a:gd name="connsiteY6" fmla="*/ 2727583 h 2751852"/>
              <a:gd name="connsiteX7" fmla="*/ 0 w 942976"/>
              <a:gd name="connsiteY7" fmla="*/ 2715513 h 2751852"/>
              <a:gd name="connsiteX8" fmla="*/ 1905 w 942976"/>
              <a:gd name="connsiteY8" fmla="*/ 133990 h 2751852"/>
              <a:gd name="connsiteX0" fmla="*/ 1905 w 942976"/>
              <a:gd name="connsiteY0" fmla="*/ 133990 h 2727583"/>
              <a:gd name="connsiteX1" fmla="*/ 135895 w 942976"/>
              <a:gd name="connsiteY1" fmla="*/ 0 h 2727583"/>
              <a:gd name="connsiteX2" fmla="*/ 808986 w 942976"/>
              <a:gd name="connsiteY2" fmla="*/ 0 h 2727583"/>
              <a:gd name="connsiteX3" fmla="*/ 942976 w 942976"/>
              <a:gd name="connsiteY3" fmla="*/ 133990 h 2727583"/>
              <a:gd name="connsiteX4" fmla="*/ 942976 w 942976"/>
              <a:gd name="connsiteY4" fmla="*/ 2593593 h 2727583"/>
              <a:gd name="connsiteX5" fmla="*/ 808986 w 942976"/>
              <a:gd name="connsiteY5" fmla="*/ 2727583 h 2727583"/>
              <a:gd name="connsiteX6" fmla="*/ 135895 w 942976"/>
              <a:gd name="connsiteY6" fmla="*/ 2727583 h 2727583"/>
              <a:gd name="connsiteX7" fmla="*/ 0 w 942976"/>
              <a:gd name="connsiteY7" fmla="*/ 2715513 h 2727583"/>
              <a:gd name="connsiteX8" fmla="*/ 1905 w 942976"/>
              <a:gd name="connsiteY8" fmla="*/ 133990 h 2727583"/>
              <a:gd name="connsiteX0" fmla="*/ 1905 w 942976"/>
              <a:gd name="connsiteY0" fmla="*/ 133990 h 2730138"/>
              <a:gd name="connsiteX1" fmla="*/ 135895 w 942976"/>
              <a:gd name="connsiteY1" fmla="*/ 0 h 2730138"/>
              <a:gd name="connsiteX2" fmla="*/ 808986 w 942976"/>
              <a:gd name="connsiteY2" fmla="*/ 0 h 2730138"/>
              <a:gd name="connsiteX3" fmla="*/ 942976 w 942976"/>
              <a:gd name="connsiteY3" fmla="*/ 133990 h 2730138"/>
              <a:gd name="connsiteX4" fmla="*/ 942976 w 942976"/>
              <a:gd name="connsiteY4" fmla="*/ 2593593 h 2730138"/>
              <a:gd name="connsiteX5" fmla="*/ 808986 w 942976"/>
              <a:gd name="connsiteY5" fmla="*/ 2727583 h 2730138"/>
              <a:gd name="connsiteX6" fmla="*/ 135895 w 942976"/>
              <a:gd name="connsiteY6" fmla="*/ 2727583 h 2730138"/>
              <a:gd name="connsiteX7" fmla="*/ 0 w 942976"/>
              <a:gd name="connsiteY7" fmla="*/ 2728848 h 2730138"/>
              <a:gd name="connsiteX8" fmla="*/ 1905 w 942976"/>
              <a:gd name="connsiteY8" fmla="*/ 133990 h 2730138"/>
              <a:gd name="connsiteX0" fmla="*/ 1905 w 942976"/>
              <a:gd name="connsiteY0" fmla="*/ 133990 h 2728848"/>
              <a:gd name="connsiteX1" fmla="*/ 135895 w 942976"/>
              <a:gd name="connsiteY1" fmla="*/ 0 h 2728848"/>
              <a:gd name="connsiteX2" fmla="*/ 808986 w 942976"/>
              <a:gd name="connsiteY2" fmla="*/ 0 h 2728848"/>
              <a:gd name="connsiteX3" fmla="*/ 942976 w 942976"/>
              <a:gd name="connsiteY3" fmla="*/ 133990 h 2728848"/>
              <a:gd name="connsiteX4" fmla="*/ 942976 w 942976"/>
              <a:gd name="connsiteY4" fmla="*/ 2593593 h 2728848"/>
              <a:gd name="connsiteX5" fmla="*/ 808986 w 942976"/>
              <a:gd name="connsiteY5" fmla="*/ 2727583 h 2728848"/>
              <a:gd name="connsiteX6" fmla="*/ 135895 w 942976"/>
              <a:gd name="connsiteY6" fmla="*/ 2727583 h 2728848"/>
              <a:gd name="connsiteX7" fmla="*/ 0 w 942976"/>
              <a:gd name="connsiteY7" fmla="*/ 2728848 h 2728848"/>
              <a:gd name="connsiteX8" fmla="*/ 1905 w 942976"/>
              <a:gd name="connsiteY8" fmla="*/ 133990 h 2728848"/>
              <a:gd name="connsiteX0" fmla="*/ 1905 w 950596"/>
              <a:gd name="connsiteY0" fmla="*/ 133990 h 2762840"/>
              <a:gd name="connsiteX1" fmla="*/ 135895 w 950596"/>
              <a:gd name="connsiteY1" fmla="*/ 0 h 2762840"/>
              <a:gd name="connsiteX2" fmla="*/ 808986 w 950596"/>
              <a:gd name="connsiteY2" fmla="*/ 0 h 2762840"/>
              <a:gd name="connsiteX3" fmla="*/ 942976 w 950596"/>
              <a:gd name="connsiteY3" fmla="*/ 133990 h 2762840"/>
              <a:gd name="connsiteX4" fmla="*/ 950596 w 950596"/>
              <a:gd name="connsiteY4" fmla="*/ 2730753 h 2762840"/>
              <a:gd name="connsiteX5" fmla="*/ 808986 w 950596"/>
              <a:gd name="connsiteY5" fmla="*/ 2727583 h 2762840"/>
              <a:gd name="connsiteX6" fmla="*/ 135895 w 950596"/>
              <a:gd name="connsiteY6" fmla="*/ 2727583 h 2762840"/>
              <a:gd name="connsiteX7" fmla="*/ 0 w 950596"/>
              <a:gd name="connsiteY7" fmla="*/ 2728848 h 2762840"/>
              <a:gd name="connsiteX8" fmla="*/ 1905 w 950596"/>
              <a:gd name="connsiteY8" fmla="*/ 133990 h 2762840"/>
              <a:gd name="connsiteX0" fmla="*/ 1905 w 950596"/>
              <a:gd name="connsiteY0" fmla="*/ 133990 h 2731084"/>
              <a:gd name="connsiteX1" fmla="*/ 135895 w 950596"/>
              <a:gd name="connsiteY1" fmla="*/ 0 h 2731084"/>
              <a:gd name="connsiteX2" fmla="*/ 808986 w 950596"/>
              <a:gd name="connsiteY2" fmla="*/ 0 h 2731084"/>
              <a:gd name="connsiteX3" fmla="*/ 942976 w 950596"/>
              <a:gd name="connsiteY3" fmla="*/ 133990 h 2731084"/>
              <a:gd name="connsiteX4" fmla="*/ 950596 w 950596"/>
              <a:gd name="connsiteY4" fmla="*/ 2730753 h 2731084"/>
              <a:gd name="connsiteX5" fmla="*/ 808986 w 950596"/>
              <a:gd name="connsiteY5" fmla="*/ 2727583 h 2731084"/>
              <a:gd name="connsiteX6" fmla="*/ 135895 w 950596"/>
              <a:gd name="connsiteY6" fmla="*/ 2727583 h 2731084"/>
              <a:gd name="connsiteX7" fmla="*/ 0 w 950596"/>
              <a:gd name="connsiteY7" fmla="*/ 2728848 h 2731084"/>
              <a:gd name="connsiteX8" fmla="*/ 1905 w 950596"/>
              <a:gd name="connsiteY8" fmla="*/ 133990 h 2731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596" h="2731084">
                <a:moveTo>
                  <a:pt x="1905" y="133990"/>
                </a:moveTo>
                <a:cubicBezTo>
                  <a:pt x="1905" y="59989"/>
                  <a:pt x="61894" y="0"/>
                  <a:pt x="135895" y="0"/>
                </a:cubicBezTo>
                <a:lnTo>
                  <a:pt x="808986" y="0"/>
                </a:lnTo>
                <a:cubicBezTo>
                  <a:pt x="882987" y="0"/>
                  <a:pt x="942976" y="59989"/>
                  <a:pt x="942976" y="133990"/>
                </a:cubicBezTo>
                <a:lnTo>
                  <a:pt x="950596" y="2730753"/>
                </a:lnTo>
                <a:cubicBezTo>
                  <a:pt x="802006" y="2732364"/>
                  <a:pt x="882987" y="2727583"/>
                  <a:pt x="808986" y="2727583"/>
                </a:cubicBezTo>
                <a:lnTo>
                  <a:pt x="135895" y="2727583"/>
                </a:lnTo>
                <a:cubicBezTo>
                  <a:pt x="61894" y="2727583"/>
                  <a:pt x="146685" y="2724744"/>
                  <a:pt x="0" y="2728848"/>
                </a:cubicBezTo>
                <a:cubicBezTo>
                  <a:pt x="0" y="1908980"/>
                  <a:pt x="1905" y="953858"/>
                  <a:pt x="1905" y="13399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82438F-30A2-9C50-80A6-C9B936E4C959}"/>
              </a:ext>
            </a:extLst>
          </p:cNvPr>
          <p:cNvSpPr/>
          <p:nvPr/>
        </p:nvSpPr>
        <p:spPr>
          <a:xfrm>
            <a:off x="7160894" y="11064941"/>
            <a:ext cx="530226" cy="1467129"/>
          </a:xfrm>
          <a:prstGeom prst="roundRect">
            <a:avLst>
              <a:gd name="adj" fmla="val 15542"/>
            </a:avLst>
          </a:prstGeom>
          <a:solidFill>
            <a:srgbClr val="FF00FF"/>
          </a:solidFill>
          <a:ln w="254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FB3846E-21AC-C876-7985-DCF52A515AE1}"/>
              </a:ext>
            </a:extLst>
          </p:cNvPr>
          <p:cNvSpPr/>
          <p:nvPr/>
        </p:nvSpPr>
        <p:spPr>
          <a:xfrm>
            <a:off x="9897744" y="11076651"/>
            <a:ext cx="1318896" cy="1467129"/>
          </a:xfrm>
          <a:prstGeom prst="roundRect">
            <a:avLst>
              <a:gd name="adj" fmla="val 3602"/>
            </a:avLst>
          </a:prstGeom>
          <a:solidFill>
            <a:srgbClr val="FF00FF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71F7214-C694-285D-D746-C62AB5A9D50C}"/>
              </a:ext>
            </a:extLst>
          </p:cNvPr>
          <p:cNvSpPr/>
          <p:nvPr/>
        </p:nvSpPr>
        <p:spPr>
          <a:xfrm>
            <a:off x="13475652" y="11076651"/>
            <a:ext cx="1318896" cy="1467129"/>
          </a:xfrm>
          <a:prstGeom prst="roundRect">
            <a:avLst>
              <a:gd name="adj" fmla="val 3602"/>
            </a:avLst>
          </a:prstGeom>
          <a:solidFill>
            <a:srgbClr val="FF00FF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55FA45E-1438-B297-87C2-A0E2C985FA90}"/>
              </a:ext>
            </a:extLst>
          </p:cNvPr>
          <p:cNvSpPr/>
          <p:nvPr/>
        </p:nvSpPr>
        <p:spPr>
          <a:xfrm>
            <a:off x="17023376" y="11064940"/>
            <a:ext cx="1318896" cy="1467129"/>
          </a:xfrm>
          <a:prstGeom prst="roundRect">
            <a:avLst>
              <a:gd name="adj" fmla="val 3602"/>
            </a:avLst>
          </a:prstGeom>
          <a:solidFill>
            <a:srgbClr val="FF00FF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A1012B9-6057-006E-036F-63424436878C}"/>
              </a:ext>
            </a:extLst>
          </p:cNvPr>
          <p:cNvSpPr/>
          <p:nvPr/>
        </p:nvSpPr>
        <p:spPr>
          <a:xfrm>
            <a:off x="10520044" y="11076651"/>
            <a:ext cx="74295" cy="1467128"/>
          </a:xfrm>
          <a:prstGeom prst="rect">
            <a:avLst/>
          </a:prstGeom>
          <a:solidFill>
            <a:srgbClr val="9AA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39E76D-5CA4-733D-FC9C-7964E1611513}"/>
              </a:ext>
            </a:extLst>
          </p:cNvPr>
          <p:cNvSpPr/>
          <p:nvPr/>
        </p:nvSpPr>
        <p:spPr>
          <a:xfrm>
            <a:off x="14097952" y="11064941"/>
            <a:ext cx="74295" cy="1467128"/>
          </a:xfrm>
          <a:prstGeom prst="rect">
            <a:avLst/>
          </a:prstGeom>
          <a:solidFill>
            <a:srgbClr val="9AA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9528C32-7780-5375-B0E2-55E249FDADA2}"/>
              </a:ext>
            </a:extLst>
          </p:cNvPr>
          <p:cNvSpPr/>
          <p:nvPr/>
        </p:nvSpPr>
        <p:spPr>
          <a:xfrm>
            <a:off x="17643458" y="11064940"/>
            <a:ext cx="74295" cy="1467128"/>
          </a:xfrm>
          <a:prstGeom prst="rect">
            <a:avLst/>
          </a:prstGeom>
          <a:solidFill>
            <a:srgbClr val="9AA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A221612-B4B6-8023-8C6C-28218297BDDC}"/>
              </a:ext>
            </a:extLst>
          </p:cNvPr>
          <p:cNvSpPr/>
          <p:nvPr/>
        </p:nvSpPr>
        <p:spPr>
          <a:xfrm>
            <a:off x="7960659" y="10385919"/>
            <a:ext cx="1703294" cy="679021"/>
          </a:xfrm>
          <a:prstGeom prst="roundRect">
            <a:avLst>
              <a:gd name="adj" fmla="val 469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12510C5-F232-CF67-7A24-90290736559C}"/>
              </a:ext>
            </a:extLst>
          </p:cNvPr>
          <p:cNvSpPr/>
          <p:nvPr/>
        </p:nvSpPr>
        <p:spPr>
          <a:xfrm>
            <a:off x="8067040" y="10480047"/>
            <a:ext cx="3773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D0DDD41-B90F-2CAE-710B-3942B9B99048}"/>
              </a:ext>
            </a:extLst>
          </p:cNvPr>
          <p:cNvSpPr/>
          <p:nvPr/>
        </p:nvSpPr>
        <p:spPr>
          <a:xfrm>
            <a:off x="8611551" y="10480046"/>
            <a:ext cx="413955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01DDA8A-2FCC-31B9-B06F-B83BD1B9C55A}"/>
              </a:ext>
            </a:extLst>
          </p:cNvPr>
          <p:cNvSpPr/>
          <p:nvPr/>
        </p:nvSpPr>
        <p:spPr>
          <a:xfrm>
            <a:off x="9095264" y="10483155"/>
            <a:ext cx="4381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491330A-EFF2-9800-7A03-2EAE696F5F20}"/>
              </a:ext>
            </a:extLst>
          </p:cNvPr>
          <p:cNvSpPr/>
          <p:nvPr/>
        </p:nvSpPr>
        <p:spPr>
          <a:xfrm>
            <a:off x="11525694" y="10385918"/>
            <a:ext cx="1703294" cy="679021"/>
          </a:xfrm>
          <a:prstGeom prst="roundRect">
            <a:avLst>
              <a:gd name="adj" fmla="val 469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5DF2E5C-57C9-1D77-BF7A-7B856AF4611C}"/>
              </a:ext>
            </a:extLst>
          </p:cNvPr>
          <p:cNvSpPr/>
          <p:nvPr/>
        </p:nvSpPr>
        <p:spPr>
          <a:xfrm>
            <a:off x="11632075" y="10480046"/>
            <a:ext cx="3773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4BA9B65-C18D-1BF5-01CF-E1EEC46B86F9}"/>
              </a:ext>
            </a:extLst>
          </p:cNvPr>
          <p:cNvSpPr/>
          <p:nvPr/>
        </p:nvSpPr>
        <p:spPr>
          <a:xfrm>
            <a:off x="12176587" y="10480045"/>
            <a:ext cx="4381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FB24DC4-EA5F-B438-79AB-8360E968AD48}"/>
              </a:ext>
            </a:extLst>
          </p:cNvPr>
          <p:cNvSpPr/>
          <p:nvPr/>
        </p:nvSpPr>
        <p:spPr>
          <a:xfrm>
            <a:off x="12660299" y="10483154"/>
            <a:ext cx="4381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032F1F39-1AA1-1E6A-4384-592CE3854C6B}"/>
              </a:ext>
            </a:extLst>
          </p:cNvPr>
          <p:cNvSpPr/>
          <p:nvPr/>
        </p:nvSpPr>
        <p:spPr>
          <a:xfrm>
            <a:off x="15010574" y="10370267"/>
            <a:ext cx="1703294" cy="679021"/>
          </a:xfrm>
          <a:prstGeom prst="roundRect">
            <a:avLst>
              <a:gd name="adj" fmla="val 469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Rectangle: Rounded Corners 1024">
            <a:extLst>
              <a:ext uri="{FF2B5EF4-FFF2-40B4-BE49-F238E27FC236}">
                <a16:creationId xmlns:a16="http://schemas.microsoft.com/office/drawing/2014/main" id="{5A4A23EB-DD95-CE2F-A5FF-67AE757432D0}"/>
              </a:ext>
            </a:extLst>
          </p:cNvPr>
          <p:cNvSpPr/>
          <p:nvPr/>
        </p:nvSpPr>
        <p:spPr>
          <a:xfrm>
            <a:off x="15116955" y="10464395"/>
            <a:ext cx="3773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7" name="Rectangle: Rounded Corners 1026">
            <a:extLst>
              <a:ext uri="{FF2B5EF4-FFF2-40B4-BE49-F238E27FC236}">
                <a16:creationId xmlns:a16="http://schemas.microsoft.com/office/drawing/2014/main" id="{19162524-3E45-0D02-2996-B76ABBEBA5B5}"/>
              </a:ext>
            </a:extLst>
          </p:cNvPr>
          <p:cNvSpPr/>
          <p:nvPr/>
        </p:nvSpPr>
        <p:spPr>
          <a:xfrm>
            <a:off x="15661466" y="10464394"/>
            <a:ext cx="483713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58577C60-EF2F-AF9B-478A-E2E5C1190A44}"/>
              </a:ext>
            </a:extLst>
          </p:cNvPr>
          <p:cNvSpPr/>
          <p:nvPr/>
        </p:nvSpPr>
        <p:spPr>
          <a:xfrm>
            <a:off x="16205979" y="10467503"/>
            <a:ext cx="3773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CCC0512B-6627-3EC6-EBC6-4F23487198CF}"/>
              </a:ext>
            </a:extLst>
          </p:cNvPr>
          <p:cNvSpPr/>
          <p:nvPr/>
        </p:nvSpPr>
        <p:spPr>
          <a:xfrm>
            <a:off x="18501155" y="10385917"/>
            <a:ext cx="1703294" cy="679021"/>
          </a:xfrm>
          <a:prstGeom prst="roundRect">
            <a:avLst>
              <a:gd name="adj" fmla="val 469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0" name="Rectangle: Rounded Corners 1029">
            <a:extLst>
              <a:ext uri="{FF2B5EF4-FFF2-40B4-BE49-F238E27FC236}">
                <a16:creationId xmlns:a16="http://schemas.microsoft.com/office/drawing/2014/main" id="{2D9AF0E6-958B-3341-CF23-AABD884B7E19}"/>
              </a:ext>
            </a:extLst>
          </p:cNvPr>
          <p:cNvSpPr/>
          <p:nvPr/>
        </p:nvSpPr>
        <p:spPr>
          <a:xfrm>
            <a:off x="18607536" y="10480045"/>
            <a:ext cx="3773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2F2865F0-A57A-7A6B-AE55-16E83A56DAAD}"/>
              </a:ext>
            </a:extLst>
          </p:cNvPr>
          <p:cNvSpPr/>
          <p:nvPr/>
        </p:nvSpPr>
        <p:spPr>
          <a:xfrm>
            <a:off x="19152047" y="10480044"/>
            <a:ext cx="413955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2" name="Rectangle: Rounded Corners 1031">
            <a:extLst>
              <a:ext uri="{FF2B5EF4-FFF2-40B4-BE49-F238E27FC236}">
                <a16:creationId xmlns:a16="http://schemas.microsoft.com/office/drawing/2014/main" id="{24D85D49-467B-D75A-8003-3A465C9A6B6A}"/>
              </a:ext>
            </a:extLst>
          </p:cNvPr>
          <p:cNvSpPr/>
          <p:nvPr/>
        </p:nvSpPr>
        <p:spPr>
          <a:xfrm>
            <a:off x="19635760" y="10483153"/>
            <a:ext cx="438132" cy="45420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BA871A3-A33C-C48A-0777-2B47530A5AFD}"/>
              </a:ext>
            </a:extLst>
          </p:cNvPr>
          <p:cNvSpPr/>
          <p:nvPr/>
        </p:nvSpPr>
        <p:spPr>
          <a:xfrm>
            <a:off x="9530750" y="12565090"/>
            <a:ext cx="2055025" cy="947355"/>
          </a:xfrm>
          <a:prstGeom prst="rect">
            <a:avLst/>
          </a:prstGeom>
          <a:gradFill>
            <a:gsLst>
              <a:gs pos="66000">
                <a:srgbClr val="485264"/>
              </a:gs>
              <a:gs pos="95000">
                <a:srgbClr val="2C3545"/>
              </a:gs>
              <a:gs pos="86000">
                <a:srgbClr val="697FAE"/>
              </a:gs>
              <a:gs pos="63000">
                <a:srgbClr val="2F354B"/>
              </a:gs>
              <a:gs pos="7000">
                <a:srgbClr val="2B2F3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0FD5D53A-564A-7220-F44F-0E54847B8DEB}"/>
              </a:ext>
            </a:extLst>
          </p:cNvPr>
          <p:cNvSpPr/>
          <p:nvPr/>
        </p:nvSpPr>
        <p:spPr>
          <a:xfrm>
            <a:off x="9530749" y="13512446"/>
            <a:ext cx="2055026" cy="295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5CCC04B-C381-E4D5-0473-815EB44E6D10}"/>
              </a:ext>
            </a:extLst>
          </p:cNvPr>
          <p:cNvSpPr/>
          <p:nvPr/>
        </p:nvSpPr>
        <p:spPr>
          <a:xfrm>
            <a:off x="13118848" y="12572890"/>
            <a:ext cx="2055025" cy="947355"/>
          </a:xfrm>
          <a:prstGeom prst="rect">
            <a:avLst/>
          </a:prstGeom>
          <a:gradFill>
            <a:gsLst>
              <a:gs pos="66000">
                <a:srgbClr val="485264"/>
              </a:gs>
              <a:gs pos="95000">
                <a:srgbClr val="2C3545"/>
              </a:gs>
              <a:gs pos="86000">
                <a:srgbClr val="697FAE"/>
              </a:gs>
              <a:gs pos="63000">
                <a:srgbClr val="2F354B"/>
              </a:gs>
              <a:gs pos="7000">
                <a:srgbClr val="2B2F3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6F5317F-AA88-5606-7EC6-71B1F6CBCA14}"/>
              </a:ext>
            </a:extLst>
          </p:cNvPr>
          <p:cNvSpPr/>
          <p:nvPr/>
        </p:nvSpPr>
        <p:spPr>
          <a:xfrm>
            <a:off x="13118847" y="13520246"/>
            <a:ext cx="2055026" cy="295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6DBE80-21B1-CE6C-E100-AF8DD8B3ED1A}"/>
              </a:ext>
            </a:extLst>
          </p:cNvPr>
          <p:cNvSpPr/>
          <p:nvPr/>
        </p:nvSpPr>
        <p:spPr>
          <a:xfrm>
            <a:off x="16676579" y="12552445"/>
            <a:ext cx="2055025" cy="947355"/>
          </a:xfrm>
          <a:prstGeom prst="rect">
            <a:avLst/>
          </a:prstGeom>
          <a:gradFill>
            <a:gsLst>
              <a:gs pos="66000">
                <a:srgbClr val="485264"/>
              </a:gs>
              <a:gs pos="95000">
                <a:srgbClr val="2C3545"/>
              </a:gs>
              <a:gs pos="86000">
                <a:srgbClr val="697FAE"/>
              </a:gs>
              <a:gs pos="63000">
                <a:srgbClr val="2F354B"/>
              </a:gs>
              <a:gs pos="7000">
                <a:srgbClr val="2B2F3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0403965-8D1A-44C3-C3D5-B1E56FF01E6F}"/>
              </a:ext>
            </a:extLst>
          </p:cNvPr>
          <p:cNvSpPr/>
          <p:nvPr/>
        </p:nvSpPr>
        <p:spPr>
          <a:xfrm>
            <a:off x="16676578" y="13499801"/>
            <a:ext cx="2055026" cy="295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61FE60C-11F3-BE7E-5248-924C31266859}"/>
              </a:ext>
            </a:extLst>
          </p:cNvPr>
          <p:cNvSpPr/>
          <p:nvPr/>
        </p:nvSpPr>
        <p:spPr>
          <a:xfrm>
            <a:off x="6960314" y="12593451"/>
            <a:ext cx="950596" cy="947355"/>
          </a:xfrm>
          <a:prstGeom prst="rect">
            <a:avLst/>
          </a:prstGeom>
          <a:gradFill>
            <a:gsLst>
              <a:gs pos="66000">
                <a:srgbClr val="245075"/>
              </a:gs>
              <a:gs pos="95000">
                <a:srgbClr val="1A497A"/>
              </a:gs>
              <a:gs pos="86000">
                <a:srgbClr val="3F87AD"/>
              </a:gs>
              <a:gs pos="63000">
                <a:srgbClr val="144573"/>
              </a:gs>
              <a:gs pos="7000">
                <a:srgbClr val="1F5A7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FC1010B5-7FF5-8D4F-0121-2AF8653509B4}"/>
              </a:ext>
            </a:extLst>
          </p:cNvPr>
          <p:cNvSpPr/>
          <p:nvPr/>
        </p:nvSpPr>
        <p:spPr>
          <a:xfrm>
            <a:off x="6960312" y="13540807"/>
            <a:ext cx="950596" cy="295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3" name="Rectangle: Rounded Corners 1042">
            <a:extLst>
              <a:ext uri="{FF2B5EF4-FFF2-40B4-BE49-F238E27FC236}">
                <a16:creationId xmlns:a16="http://schemas.microsoft.com/office/drawing/2014/main" id="{4E9D01F7-5378-B9A5-2021-B16AB8DB1094}"/>
              </a:ext>
            </a:extLst>
          </p:cNvPr>
          <p:cNvSpPr/>
          <p:nvPr/>
        </p:nvSpPr>
        <p:spPr>
          <a:xfrm>
            <a:off x="20512549" y="11005544"/>
            <a:ext cx="530226" cy="1467129"/>
          </a:xfrm>
          <a:prstGeom prst="roundRect">
            <a:avLst>
              <a:gd name="adj" fmla="val 15542"/>
            </a:avLst>
          </a:prstGeom>
          <a:solidFill>
            <a:srgbClr val="FF00FF"/>
          </a:solidFill>
          <a:ln w="254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B920D51C-2A65-004B-DDE3-3D8D052556D4}"/>
              </a:ext>
            </a:extLst>
          </p:cNvPr>
          <p:cNvSpPr/>
          <p:nvPr/>
        </p:nvSpPr>
        <p:spPr>
          <a:xfrm>
            <a:off x="20392684" y="12574886"/>
            <a:ext cx="950596" cy="947355"/>
          </a:xfrm>
          <a:prstGeom prst="rect">
            <a:avLst/>
          </a:prstGeom>
          <a:gradFill>
            <a:gsLst>
              <a:gs pos="66000">
                <a:srgbClr val="245075"/>
              </a:gs>
              <a:gs pos="95000">
                <a:srgbClr val="1A497A"/>
              </a:gs>
              <a:gs pos="86000">
                <a:srgbClr val="3F87AD"/>
              </a:gs>
              <a:gs pos="63000">
                <a:srgbClr val="144573"/>
              </a:gs>
              <a:gs pos="7000">
                <a:srgbClr val="1F5A7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529302A-1BD8-25AE-2106-33066D5654E1}"/>
              </a:ext>
            </a:extLst>
          </p:cNvPr>
          <p:cNvSpPr/>
          <p:nvPr/>
        </p:nvSpPr>
        <p:spPr>
          <a:xfrm>
            <a:off x="20392682" y="13522242"/>
            <a:ext cx="950596" cy="2952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1C059AD-91DB-6A66-B0AD-0571D83A226A}"/>
              </a:ext>
            </a:extLst>
          </p:cNvPr>
          <p:cNvSpPr/>
          <p:nvPr/>
        </p:nvSpPr>
        <p:spPr>
          <a:xfrm>
            <a:off x="1883610" y="9300558"/>
            <a:ext cx="2421310" cy="3129925"/>
          </a:xfrm>
          <a:custGeom>
            <a:avLst/>
            <a:gdLst>
              <a:gd name="connsiteX0" fmla="*/ 0 w 2453754"/>
              <a:gd name="connsiteY0" fmla="*/ 0 h 3129925"/>
              <a:gd name="connsiteX1" fmla="*/ 2453754 w 2453754"/>
              <a:gd name="connsiteY1" fmla="*/ 0 h 3129925"/>
              <a:gd name="connsiteX2" fmla="*/ 2453754 w 2453754"/>
              <a:gd name="connsiteY2" fmla="*/ 3129925 h 3129925"/>
              <a:gd name="connsiteX3" fmla="*/ 0 w 2453754"/>
              <a:gd name="connsiteY3" fmla="*/ 3129925 h 3129925"/>
              <a:gd name="connsiteX4" fmla="*/ 0 w 2453754"/>
              <a:gd name="connsiteY4" fmla="*/ 0 h 3129925"/>
              <a:gd name="connsiteX0" fmla="*/ 0 w 2453754"/>
              <a:gd name="connsiteY0" fmla="*/ 0 h 3129925"/>
              <a:gd name="connsiteX1" fmla="*/ 2209914 w 2453754"/>
              <a:gd name="connsiteY1" fmla="*/ 640080 h 3129925"/>
              <a:gd name="connsiteX2" fmla="*/ 2453754 w 2453754"/>
              <a:gd name="connsiteY2" fmla="*/ 3129925 h 3129925"/>
              <a:gd name="connsiteX3" fmla="*/ 0 w 2453754"/>
              <a:gd name="connsiteY3" fmla="*/ 3129925 h 3129925"/>
              <a:gd name="connsiteX4" fmla="*/ 0 w 2453754"/>
              <a:gd name="connsiteY4" fmla="*/ 0 h 3129925"/>
              <a:gd name="connsiteX0" fmla="*/ 0 w 2240394"/>
              <a:gd name="connsiteY0" fmla="*/ 0 h 3129925"/>
              <a:gd name="connsiteX1" fmla="*/ 2209914 w 2240394"/>
              <a:gd name="connsiteY1" fmla="*/ 640080 h 3129925"/>
              <a:gd name="connsiteX2" fmla="*/ 2240394 w 2240394"/>
              <a:gd name="connsiteY2" fmla="*/ 3114685 h 3129925"/>
              <a:gd name="connsiteX3" fmla="*/ 0 w 2240394"/>
              <a:gd name="connsiteY3" fmla="*/ 3129925 h 3129925"/>
              <a:gd name="connsiteX4" fmla="*/ 0 w 2240394"/>
              <a:gd name="connsiteY4" fmla="*/ 0 h 3129925"/>
              <a:gd name="connsiteX0" fmla="*/ 0 w 2426833"/>
              <a:gd name="connsiteY0" fmla="*/ 0 h 3129925"/>
              <a:gd name="connsiteX1" fmla="*/ 2209914 w 2426833"/>
              <a:gd name="connsiteY1" fmla="*/ 640080 h 3129925"/>
              <a:gd name="connsiteX2" fmla="*/ 2240394 w 2426833"/>
              <a:gd name="connsiteY2" fmla="*/ 3114685 h 3129925"/>
              <a:gd name="connsiteX3" fmla="*/ 0 w 2426833"/>
              <a:gd name="connsiteY3" fmla="*/ 3129925 h 3129925"/>
              <a:gd name="connsiteX4" fmla="*/ 0 w 2426833"/>
              <a:gd name="connsiteY4" fmla="*/ 0 h 3129925"/>
              <a:gd name="connsiteX0" fmla="*/ 0 w 2485152"/>
              <a:gd name="connsiteY0" fmla="*/ 0 h 3129925"/>
              <a:gd name="connsiteX1" fmla="*/ 2209914 w 2485152"/>
              <a:gd name="connsiteY1" fmla="*/ 640080 h 3129925"/>
              <a:gd name="connsiteX2" fmla="*/ 2240394 w 2485152"/>
              <a:gd name="connsiteY2" fmla="*/ 3114685 h 3129925"/>
              <a:gd name="connsiteX3" fmla="*/ 0 w 2485152"/>
              <a:gd name="connsiteY3" fmla="*/ 3129925 h 3129925"/>
              <a:gd name="connsiteX4" fmla="*/ 0 w 2485152"/>
              <a:gd name="connsiteY4" fmla="*/ 0 h 3129925"/>
              <a:gd name="connsiteX0" fmla="*/ 0 w 2421310"/>
              <a:gd name="connsiteY0" fmla="*/ 0 h 3129925"/>
              <a:gd name="connsiteX1" fmla="*/ 2209914 w 2421310"/>
              <a:gd name="connsiteY1" fmla="*/ 640080 h 3129925"/>
              <a:gd name="connsiteX2" fmla="*/ 2240394 w 2421310"/>
              <a:gd name="connsiteY2" fmla="*/ 3114685 h 3129925"/>
              <a:gd name="connsiteX3" fmla="*/ 0 w 2421310"/>
              <a:gd name="connsiteY3" fmla="*/ 3129925 h 3129925"/>
              <a:gd name="connsiteX4" fmla="*/ 0 w 2421310"/>
              <a:gd name="connsiteY4" fmla="*/ 0 h 3129925"/>
              <a:gd name="connsiteX0" fmla="*/ 0 w 2421310"/>
              <a:gd name="connsiteY0" fmla="*/ 0 h 3129925"/>
              <a:gd name="connsiteX1" fmla="*/ 2209914 w 2421310"/>
              <a:gd name="connsiteY1" fmla="*/ 640080 h 3129925"/>
              <a:gd name="connsiteX2" fmla="*/ 2240394 w 2421310"/>
              <a:gd name="connsiteY2" fmla="*/ 3114685 h 3129925"/>
              <a:gd name="connsiteX3" fmla="*/ 0 w 2421310"/>
              <a:gd name="connsiteY3" fmla="*/ 3129925 h 3129925"/>
              <a:gd name="connsiteX4" fmla="*/ 0 w 2421310"/>
              <a:gd name="connsiteY4" fmla="*/ 0 h 3129925"/>
              <a:gd name="connsiteX0" fmla="*/ 0 w 2421310"/>
              <a:gd name="connsiteY0" fmla="*/ 0 h 3129925"/>
              <a:gd name="connsiteX1" fmla="*/ 2209914 w 2421310"/>
              <a:gd name="connsiteY1" fmla="*/ 640080 h 3129925"/>
              <a:gd name="connsiteX2" fmla="*/ 2240394 w 2421310"/>
              <a:gd name="connsiteY2" fmla="*/ 3114685 h 3129925"/>
              <a:gd name="connsiteX3" fmla="*/ 0 w 2421310"/>
              <a:gd name="connsiteY3" fmla="*/ 3129925 h 3129925"/>
              <a:gd name="connsiteX4" fmla="*/ 0 w 2421310"/>
              <a:gd name="connsiteY4" fmla="*/ 0 h 312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1310" h="3129925">
                <a:moveTo>
                  <a:pt x="0" y="0"/>
                </a:moveTo>
                <a:cubicBezTo>
                  <a:pt x="1513878" y="121920"/>
                  <a:pt x="1518996" y="243840"/>
                  <a:pt x="2209914" y="640080"/>
                </a:cubicBezTo>
                <a:cubicBezTo>
                  <a:pt x="2448674" y="1464948"/>
                  <a:pt x="2519794" y="2152657"/>
                  <a:pt x="2240394" y="3114685"/>
                </a:cubicBezTo>
                <a:lnTo>
                  <a:pt x="0" y="31299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7000">
                <a:srgbClr val="8B7A6C"/>
              </a:gs>
              <a:gs pos="27000">
                <a:srgbClr val="898173"/>
              </a:gs>
              <a:gs pos="20000">
                <a:srgbClr val="625E5D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A33DB671-2FC5-2C07-070B-B6EFE4488B74}"/>
              </a:ext>
            </a:extLst>
          </p:cNvPr>
          <p:cNvSpPr/>
          <p:nvPr/>
        </p:nvSpPr>
        <p:spPr>
          <a:xfrm>
            <a:off x="1917291" y="9447948"/>
            <a:ext cx="1987373" cy="2825395"/>
          </a:xfrm>
          <a:custGeom>
            <a:avLst/>
            <a:gdLst>
              <a:gd name="connsiteX0" fmla="*/ 0 w 1987373"/>
              <a:gd name="connsiteY0" fmla="*/ 0 h 2825395"/>
              <a:gd name="connsiteX1" fmla="*/ 1987373 w 1987373"/>
              <a:gd name="connsiteY1" fmla="*/ 0 h 2825395"/>
              <a:gd name="connsiteX2" fmla="*/ 1987373 w 1987373"/>
              <a:gd name="connsiteY2" fmla="*/ 2825395 h 2825395"/>
              <a:gd name="connsiteX3" fmla="*/ 0 w 1987373"/>
              <a:gd name="connsiteY3" fmla="*/ 2825395 h 2825395"/>
              <a:gd name="connsiteX4" fmla="*/ 0 w 1987373"/>
              <a:gd name="connsiteY4" fmla="*/ 0 h 2825395"/>
              <a:gd name="connsiteX0" fmla="*/ 0 w 1987373"/>
              <a:gd name="connsiteY0" fmla="*/ 0 h 2825395"/>
              <a:gd name="connsiteX1" fmla="*/ 1484453 w 1987373"/>
              <a:gd name="connsiteY1" fmla="*/ 426720 h 2825395"/>
              <a:gd name="connsiteX2" fmla="*/ 1987373 w 1987373"/>
              <a:gd name="connsiteY2" fmla="*/ 2825395 h 2825395"/>
              <a:gd name="connsiteX3" fmla="*/ 0 w 1987373"/>
              <a:gd name="connsiteY3" fmla="*/ 2825395 h 2825395"/>
              <a:gd name="connsiteX4" fmla="*/ 0 w 1987373"/>
              <a:gd name="connsiteY4" fmla="*/ 0 h 2825395"/>
              <a:gd name="connsiteX0" fmla="*/ 0 w 1987373"/>
              <a:gd name="connsiteY0" fmla="*/ 0 h 2825395"/>
              <a:gd name="connsiteX1" fmla="*/ 1484453 w 1987373"/>
              <a:gd name="connsiteY1" fmla="*/ 426720 h 2825395"/>
              <a:gd name="connsiteX2" fmla="*/ 1987373 w 1987373"/>
              <a:gd name="connsiteY2" fmla="*/ 2825395 h 2825395"/>
              <a:gd name="connsiteX3" fmla="*/ 0 w 1987373"/>
              <a:gd name="connsiteY3" fmla="*/ 2825395 h 2825395"/>
              <a:gd name="connsiteX4" fmla="*/ 0 w 1987373"/>
              <a:gd name="connsiteY4" fmla="*/ 0 h 2825395"/>
              <a:gd name="connsiteX0" fmla="*/ 0 w 1987373"/>
              <a:gd name="connsiteY0" fmla="*/ 0 h 2825395"/>
              <a:gd name="connsiteX1" fmla="*/ 1484453 w 1987373"/>
              <a:gd name="connsiteY1" fmla="*/ 426720 h 2825395"/>
              <a:gd name="connsiteX2" fmla="*/ 1987373 w 1987373"/>
              <a:gd name="connsiteY2" fmla="*/ 2825395 h 2825395"/>
              <a:gd name="connsiteX3" fmla="*/ 0 w 1987373"/>
              <a:gd name="connsiteY3" fmla="*/ 2825395 h 2825395"/>
              <a:gd name="connsiteX4" fmla="*/ 0 w 1987373"/>
              <a:gd name="connsiteY4" fmla="*/ 0 h 2825395"/>
              <a:gd name="connsiteX0" fmla="*/ 0 w 1987373"/>
              <a:gd name="connsiteY0" fmla="*/ 0 h 2825395"/>
              <a:gd name="connsiteX1" fmla="*/ 1484453 w 1987373"/>
              <a:gd name="connsiteY1" fmla="*/ 426720 h 2825395"/>
              <a:gd name="connsiteX2" fmla="*/ 1987373 w 1987373"/>
              <a:gd name="connsiteY2" fmla="*/ 2825395 h 2825395"/>
              <a:gd name="connsiteX3" fmla="*/ 0 w 1987373"/>
              <a:gd name="connsiteY3" fmla="*/ 2825395 h 2825395"/>
              <a:gd name="connsiteX4" fmla="*/ 0 w 1987373"/>
              <a:gd name="connsiteY4" fmla="*/ 0 h 2825395"/>
              <a:gd name="connsiteX0" fmla="*/ 0 w 1987373"/>
              <a:gd name="connsiteY0" fmla="*/ 0 h 2825395"/>
              <a:gd name="connsiteX1" fmla="*/ 1484453 w 1987373"/>
              <a:gd name="connsiteY1" fmla="*/ 426720 h 2825395"/>
              <a:gd name="connsiteX2" fmla="*/ 1987373 w 1987373"/>
              <a:gd name="connsiteY2" fmla="*/ 2825395 h 2825395"/>
              <a:gd name="connsiteX3" fmla="*/ 0 w 1987373"/>
              <a:gd name="connsiteY3" fmla="*/ 2825395 h 2825395"/>
              <a:gd name="connsiteX4" fmla="*/ 0 w 1987373"/>
              <a:gd name="connsiteY4" fmla="*/ 0 h 282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7373" h="2825395">
                <a:moveTo>
                  <a:pt x="0" y="0"/>
                </a:moveTo>
                <a:cubicBezTo>
                  <a:pt x="555778" y="81280"/>
                  <a:pt x="1050595" y="147320"/>
                  <a:pt x="1484453" y="426720"/>
                </a:cubicBezTo>
                <a:cubicBezTo>
                  <a:pt x="1850213" y="1211038"/>
                  <a:pt x="1895933" y="1553397"/>
                  <a:pt x="1987373" y="2825395"/>
                </a:cubicBezTo>
                <a:lnTo>
                  <a:pt x="0" y="2825395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58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33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10819</TotalTime>
  <Words>0</Words>
  <Application>Microsoft Office PowerPoint</Application>
  <PresentationFormat>Custom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麻呂 wattz</dc:creator>
  <cp:lastModifiedBy>麻呂 wattz</cp:lastModifiedBy>
  <cp:revision>172</cp:revision>
  <dcterms:created xsi:type="dcterms:W3CDTF">2025-02-06T04:37:38Z</dcterms:created>
  <dcterms:modified xsi:type="dcterms:W3CDTF">2025-02-15T04:18:35Z</dcterms:modified>
</cp:coreProperties>
</file>